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7560000" cx="10692000"/>
  <p:notesSz cx="7560000" cy="10692000"/>
  <p:embeddedFontLst>
    <p:embeddedFont>
      <p:font typeface="Nunito"/>
      <p:regular r:id="rId26"/>
      <p:bold r:id="rId27"/>
      <p:italic r:id="rId28"/>
      <p:boldItalic r:id="rId29"/>
    </p:embeddedFont>
    <p:embeddedFont>
      <p:font typeface="Lato"/>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381">
          <p15:clr>
            <a:srgbClr val="A4A3A4"/>
          </p15:clr>
        </p15:guide>
        <p15:guide id="2" pos="3368">
          <p15:clr>
            <a:srgbClr val="A4A3A4"/>
          </p15:clr>
        </p15:guide>
        <p15:guide id="3" pos="153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381" orient="horz"/>
        <p:guide pos="3368"/>
        <p:guide pos="1531"/>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Nunito-regular.fntdata"/><Relationship Id="rId25" Type="http://schemas.openxmlformats.org/officeDocument/2006/relationships/slide" Target="slides/slide20.xml"/><Relationship Id="rId28" Type="http://schemas.openxmlformats.org/officeDocument/2006/relationships/font" Target="fonts/Nunito-italic.fntdata"/><Relationship Id="rId27" Type="http://schemas.openxmlformats.org/officeDocument/2006/relationships/font" Target="fonts/Nunit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unito-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6.xml"/><Relationship Id="rId33" Type="http://schemas.openxmlformats.org/officeDocument/2006/relationships/font" Target="fonts/Lato-boldItalic.fntdata"/><Relationship Id="rId10" Type="http://schemas.openxmlformats.org/officeDocument/2006/relationships/slide" Target="slides/slide5.xml"/><Relationship Id="rId32" Type="http://schemas.openxmlformats.org/officeDocument/2006/relationships/font" Target="fonts/Lato-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8c3fb72bfc_0_74: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8c3fb72bfc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8da6e4ecae_1_0: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8da6e4eca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8da6e4ecae_1_24: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8da6e4ecae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08726f79656853_1: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108726f7965685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08726f79656853_15: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108726f79656853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108726f79656853_26: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108726f79656853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8c3fb72bfc_0_52: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8c3fb72bfc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108726f79656853_150: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108726f79656853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108726f79656853_156: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108726f79656853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108726f79656853_164: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108726f79656853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8d958f80de_0_14: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8d958f80de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8d5d62a388_0_16: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8d5d62a388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c6f83aa91_0_93: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554" name="Google Shape;554;gc6f83aa91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c6f83aa91_0_79: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c6f83aa91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8c3fb72bfc_0_0: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8c3fb72bf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8c3fb72bfc_0_23: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8c3fb72bfc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8c3fb72bfc_0_14: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8c3fb72bfc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8c3fb72bfc_0_33:notes"/>
          <p:cNvSpPr/>
          <p:nvPr>
            <p:ph idx="2" type="sldImg"/>
          </p:nvPr>
        </p:nvSpPr>
        <p:spPr>
          <a:xfrm>
            <a:off x="1004425" y="685800"/>
            <a:ext cx="48498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8c3fb72bfc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8da6e4e9a4_0_169: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8da6e4e9a4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8c37a8c6e7_0_50:notes"/>
          <p:cNvSpPr/>
          <p:nvPr>
            <p:ph idx="2" type="sldImg"/>
          </p:nvPr>
        </p:nvSpPr>
        <p:spPr>
          <a:xfrm>
            <a:off x="1004507"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8c37a8c6e7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p2"/>
          <p:cNvSpPr/>
          <p:nvPr/>
        </p:nvSpPr>
        <p:spPr>
          <a:xfrm>
            <a:off x="36" y="4151496"/>
            <a:ext cx="8618100" cy="3408600"/>
          </a:xfrm>
          <a:prstGeom prst="rtTriangle">
            <a:avLst/>
          </a:prstGeom>
          <a:solidFill>
            <a:schemeClr val="accent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11" name="Google Shape;11;p2"/>
          <p:cNvSpPr/>
          <p:nvPr/>
        </p:nvSpPr>
        <p:spPr>
          <a:xfrm flipH="1">
            <a:off x="4189200" y="2279244"/>
            <a:ext cx="6502800" cy="5280900"/>
          </a:xfrm>
          <a:prstGeom prst="rtTriangle">
            <a:avLst/>
          </a:prstGeom>
          <a:solidFill>
            <a:schemeClr val="accent3"/>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12" name="Google Shape;12;p2"/>
          <p:cNvSpPr/>
          <p:nvPr/>
        </p:nvSpPr>
        <p:spPr>
          <a:xfrm rot="10800000">
            <a:off x="5915405" y="145"/>
            <a:ext cx="4776600" cy="3016800"/>
          </a:xfrm>
          <a:prstGeom prst="rtTriangle">
            <a:avLst/>
          </a:prstGeom>
          <a:solidFill>
            <a:schemeClr val="dk2"/>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13" name="Google Shape;13;p2"/>
          <p:cNvSpPr/>
          <p:nvPr/>
        </p:nvSpPr>
        <p:spPr>
          <a:xfrm>
            <a:off x="237688" y="303150"/>
            <a:ext cx="10216800" cy="69537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grpSp>
        <p:nvGrpSpPr>
          <p:cNvPr id="14" name="Google Shape;14;p2"/>
          <p:cNvGrpSpPr/>
          <p:nvPr/>
        </p:nvGrpSpPr>
        <p:grpSpPr>
          <a:xfrm>
            <a:off x="298406" y="871"/>
            <a:ext cx="2631349" cy="1534912"/>
            <a:chOff x="255200" y="592"/>
            <a:chExt cx="2250363" cy="1044300"/>
          </a:xfrm>
        </p:grpSpPr>
        <p:sp>
          <p:nvSpPr>
            <p:cNvPr id="15" name="Google Shape;15;p2"/>
            <p:cNvSpPr/>
            <p:nvPr/>
          </p:nvSpPr>
          <p:spPr>
            <a:xfrm>
              <a:off x="764063" y="592"/>
              <a:ext cx="1741500" cy="1044300"/>
            </a:xfrm>
            <a:prstGeom prst="parallelogram">
              <a:avLst>
                <a:gd fmla="val 153193" name="adj"/>
              </a:avLst>
            </a:prstGeom>
            <a:solidFill>
              <a:schemeClr val="dk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16" name="Google Shape;16;p2"/>
            <p:cNvSpPr/>
            <p:nvPr/>
          </p:nvSpPr>
          <p:spPr>
            <a:xfrm>
              <a:off x="509632" y="592"/>
              <a:ext cx="1741500" cy="1044300"/>
            </a:xfrm>
            <a:prstGeom prst="parallelogram">
              <a:avLst>
                <a:gd fmla="val 153193" name="adj"/>
              </a:avLst>
            </a:prstGeom>
            <a:solidFill>
              <a:schemeClr val="dk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17" name="Google Shape;17;p2"/>
            <p:cNvSpPr/>
            <p:nvPr/>
          </p:nvSpPr>
          <p:spPr>
            <a:xfrm>
              <a:off x="255200" y="592"/>
              <a:ext cx="1741500" cy="1044300"/>
            </a:xfrm>
            <a:prstGeom prst="parallelogram">
              <a:avLst>
                <a:gd fmla="val 153193" name="adj"/>
              </a:avLst>
            </a:prstGeom>
            <a:solidFill>
              <a:schemeClr val="dk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1058678" y="871"/>
            <a:ext cx="2631349" cy="1534912"/>
            <a:chOff x="905395" y="592"/>
            <a:chExt cx="2250363" cy="1044300"/>
          </a:xfrm>
        </p:grpSpPr>
        <p:sp>
          <p:nvSpPr>
            <p:cNvPr id="19" name="Google Shape;19;p2"/>
            <p:cNvSpPr/>
            <p:nvPr/>
          </p:nvSpPr>
          <p:spPr>
            <a:xfrm>
              <a:off x="1414258" y="592"/>
              <a:ext cx="1741500" cy="1044300"/>
            </a:xfrm>
            <a:prstGeom prst="parallelogram">
              <a:avLst>
                <a:gd fmla="val 153193" name="adj"/>
              </a:avLst>
            </a:prstGeom>
            <a:solidFill>
              <a:schemeClr val="accent6"/>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20" name="Google Shape;20;p2"/>
            <p:cNvSpPr/>
            <p:nvPr/>
          </p:nvSpPr>
          <p:spPr>
            <a:xfrm>
              <a:off x="1159826" y="592"/>
              <a:ext cx="1741500" cy="1044300"/>
            </a:xfrm>
            <a:prstGeom prst="parallelogram">
              <a:avLst>
                <a:gd fmla="val 153193" name="adj"/>
              </a:avLst>
            </a:prstGeom>
            <a:solidFill>
              <a:schemeClr val="accent6"/>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21" name="Google Shape;21;p2"/>
            <p:cNvSpPr/>
            <p:nvPr/>
          </p:nvSpPr>
          <p:spPr>
            <a:xfrm>
              <a:off x="905395" y="592"/>
              <a:ext cx="1741500" cy="1044300"/>
            </a:xfrm>
            <a:prstGeom prst="parallelogram">
              <a:avLst>
                <a:gd fmla="val 153193" name="adj"/>
              </a:avLst>
            </a:prstGeom>
            <a:solidFill>
              <a:schemeClr val="accent6"/>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grpSp>
      <p:grpSp>
        <p:nvGrpSpPr>
          <p:cNvPr id="22" name="Google Shape;22;p2"/>
          <p:cNvGrpSpPr/>
          <p:nvPr/>
        </p:nvGrpSpPr>
        <p:grpSpPr>
          <a:xfrm>
            <a:off x="8252367" y="7479"/>
            <a:ext cx="2164730" cy="1105497"/>
            <a:chOff x="6917201" y="0"/>
            <a:chExt cx="2227777" cy="863400"/>
          </a:xfrm>
        </p:grpSpPr>
        <p:sp>
          <p:nvSpPr>
            <p:cNvPr id="23" name="Google Shape;23;p2"/>
            <p:cNvSpPr/>
            <p:nvPr/>
          </p:nvSpPr>
          <p:spPr>
            <a:xfrm>
              <a:off x="7641677" y="0"/>
              <a:ext cx="1503300" cy="863400"/>
            </a:xfrm>
            <a:prstGeom prst="parallelogram">
              <a:avLst>
                <a:gd fmla="val 158024" name="adj"/>
              </a:avLst>
            </a:prstGeom>
            <a:solidFill>
              <a:schemeClr val="dk2"/>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24" name="Google Shape;24;p2"/>
            <p:cNvSpPr/>
            <p:nvPr/>
          </p:nvSpPr>
          <p:spPr>
            <a:xfrm>
              <a:off x="7279439" y="0"/>
              <a:ext cx="1503300" cy="863400"/>
            </a:xfrm>
            <a:prstGeom prst="parallelogram">
              <a:avLst>
                <a:gd fmla="val 158024" name="adj"/>
              </a:avLst>
            </a:prstGeom>
            <a:solidFill>
              <a:schemeClr val="dk2"/>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25" name="Google Shape;25;p2"/>
            <p:cNvSpPr/>
            <p:nvPr/>
          </p:nvSpPr>
          <p:spPr>
            <a:xfrm>
              <a:off x="6917201" y="0"/>
              <a:ext cx="1503300" cy="863400"/>
            </a:xfrm>
            <a:prstGeom prst="parallelogram">
              <a:avLst>
                <a:gd fmla="val 158024" name="adj"/>
              </a:avLst>
            </a:prstGeom>
            <a:solidFill>
              <a:schemeClr val="dk2"/>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7662071" y="6199467"/>
            <a:ext cx="2793409" cy="1360632"/>
            <a:chOff x="6917201" y="0"/>
            <a:chExt cx="2227777" cy="863400"/>
          </a:xfrm>
        </p:grpSpPr>
        <p:sp>
          <p:nvSpPr>
            <p:cNvPr id="27" name="Google Shape;27;p2"/>
            <p:cNvSpPr/>
            <p:nvPr/>
          </p:nvSpPr>
          <p:spPr>
            <a:xfrm>
              <a:off x="7641677" y="0"/>
              <a:ext cx="1503300" cy="863400"/>
            </a:xfrm>
            <a:prstGeom prst="parallelogram">
              <a:avLst>
                <a:gd fmla="val 158024" name="adj"/>
              </a:avLst>
            </a:prstGeom>
            <a:solidFill>
              <a:schemeClr val="dk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28" name="Google Shape;28;p2"/>
            <p:cNvSpPr/>
            <p:nvPr/>
          </p:nvSpPr>
          <p:spPr>
            <a:xfrm>
              <a:off x="7279439" y="0"/>
              <a:ext cx="1503300" cy="863400"/>
            </a:xfrm>
            <a:prstGeom prst="parallelogram">
              <a:avLst>
                <a:gd fmla="val 158024" name="adj"/>
              </a:avLst>
            </a:prstGeom>
            <a:solidFill>
              <a:schemeClr val="dk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29" name="Google Shape;29;p2"/>
            <p:cNvSpPr/>
            <p:nvPr/>
          </p:nvSpPr>
          <p:spPr>
            <a:xfrm>
              <a:off x="6917201" y="0"/>
              <a:ext cx="1503300" cy="863400"/>
            </a:xfrm>
            <a:prstGeom prst="parallelogram">
              <a:avLst>
                <a:gd fmla="val 158024" name="adj"/>
              </a:avLst>
            </a:prstGeom>
            <a:solidFill>
              <a:schemeClr val="dk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232678" y="5961063"/>
            <a:ext cx="3268594" cy="1592282"/>
            <a:chOff x="6917201" y="0"/>
            <a:chExt cx="2227777" cy="863400"/>
          </a:xfrm>
        </p:grpSpPr>
        <p:sp>
          <p:nvSpPr>
            <p:cNvPr id="31" name="Google Shape;31;p2"/>
            <p:cNvSpPr/>
            <p:nvPr/>
          </p:nvSpPr>
          <p:spPr>
            <a:xfrm>
              <a:off x="7641677" y="0"/>
              <a:ext cx="1503300" cy="863400"/>
            </a:xfrm>
            <a:prstGeom prst="parallelogram">
              <a:avLst>
                <a:gd fmla="val 158024" name="adj"/>
              </a:avLst>
            </a:prstGeom>
            <a:solidFill>
              <a:schemeClr val="accent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32" name="Google Shape;32;p2"/>
            <p:cNvSpPr/>
            <p:nvPr/>
          </p:nvSpPr>
          <p:spPr>
            <a:xfrm>
              <a:off x="7279439" y="0"/>
              <a:ext cx="1503300" cy="863400"/>
            </a:xfrm>
            <a:prstGeom prst="parallelogram">
              <a:avLst>
                <a:gd fmla="val 158024" name="adj"/>
              </a:avLst>
            </a:prstGeom>
            <a:solidFill>
              <a:schemeClr val="accent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33" name="Google Shape;33;p2"/>
            <p:cNvSpPr/>
            <p:nvPr/>
          </p:nvSpPr>
          <p:spPr>
            <a:xfrm>
              <a:off x="6917201" y="0"/>
              <a:ext cx="1503300" cy="863400"/>
            </a:xfrm>
            <a:prstGeom prst="parallelogram">
              <a:avLst>
                <a:gd fmla="val 158024" name="adj"/>
              </a:avLst>
            </a:prstGeom>
            <a:solidFill>
              <a:schemeClr val="accent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2173365" y="2679230"/>
            <a:ext cx="6268800" cy="2128500"/>
          </a:xfrm>
          <a:prstGeom prst="rect">
            <a:avLst/>
          </a:prstGeom>
        </p:spPr>
        <p:txBody>
          <a:bodyPr anchorCtr="0" anchor="ctr" bIns="116050" lIns="116050" spcFirstLastPara="1" rIns="116050" wrap="square" tIns="116050">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35" name="Google Shape;35;p2"/>
          <p:cNvSpPr txBox="1"/>
          <p:nvPr>
            <p:ph idx="1" type="subTitle"/>
          </p:nvPr>
        </p:nvSpPr>
        <p:spPr>
          <a:xfrm>
            <a:off x="2173362" y="5016715"/>
            <a:ext cx="6268800" cy="768000"/>
          </a:xfrm>
          <a:prstGeom prst="rect">
            <a:avLst/>
          </a:prstGeom>
        </p:spPr>
        <p:txBody>
          <a:bodyPr anchorCtr="0" anchor="t" bIns="116050" lIns="116050" spcFirstLastPara="1" rIns="116050" wrap="square" tIns="116050">
            <a:noAutofit/>
          </a:bodyPr>
          <a:lstStyle>
            <a:lvl1pPr lvl="0" rtl="0" algn="ctr">
              <a:lnSpc>
                <a:spcPct val="100000"/>
              </a:lnSpc>
              <a:spcBef>
                <a:spcPts val="0"/>
              </a:spcBef>
              <a:spcAft>
                <a:spcPts val="0"/>
              </a:spcAft>
              <a:buClr>
                <a:schemeClr val="lt1"/>
              </a:buClr>
              <a:buSzPts val="2000"/>
              <a:buNone/>
              <a:defRPr sz="2000">
                <a:solidFill>
                  <a:schemeClr val="lt1"/>
                </a:solidFill>
              </a:defRPr>
            </a:lvl1pPr>
            <a:lvl2pPr lvl="1" rtl="0" algn="ctr">
              <a:lnSpc>
                <a:spcPct val="100000"/>
              </a:lnSpc>
              <a:spcBef>
                <a:spcPts val="0"/>
              </a:spcBef>
              <a:spcAft>
                <a:spcPts val="0"/>
              </a:spcAft>
              <a:buClr>
                <a:schemeClr val="lt1"/>
              </a:buClr>
              <a:buSzPts val="2000"/>
              <a:buNone/>
              <a:defRPr sz="2000">
                <a:solidFill>
                  <a:schemeClr val="lt1"/>
                </a:solidFill>
              </a:defRPr>
            </a:lvl2pPr>
            <a:lvl3pPr lvl="2" rtl="0" algn="ctr">
              <a:lnSpc>
                <a:spcPct val="100000"/>
              </a:lnSpc>
              <a:spcBef>
                <a:spcPts val="0"/>
              </a:spcBef>
              <a:spcAft>
                <a:spcPts val="0"/>
              </a:spcAft>
              <a:buClr>
                <a:schemeClr val="lt1"/>
              </a:buClr>
              <a:buSzPts val="2000"/>
              <a:buNone/>
              <a:defRPr sz="2000">
                <a:solidFill>
                  <a:schemeClr val="lt1"/>
                </a:solidFill>
              </a:defRPr>
            </a:lvl3pPr>
            <a:lvl4pPr lvl="3" rtl="0" algn="ctr">
              <a:lnSpc>
                <a:spcPct val="100000"/>
              </a:lnSpc>
              <a:spcBef>
                <a:spcPts val="0"/>
              </a:spcBef>
              <a:spcAft>
                <a:spcPts val="0"/>
              </a:spcAft>
              <a:buClr>
                <a:schemeClr val="lt1"/>
              </a:buClr>
              <a:buSzPts val="2000"/>
              <a:buNone/>
              <a:defRPr sz="2000">
                <a:solidFill>
                  <a:schemeClr val="lt1"/>
                </a:solidFill>
              </a:defRPr>
            </a:lvl4pPr>
            <a:lvl5pPr lvl="4" rtl="0" algn="ctr">
              <a:lnSpc>
                <a:spcPct val="100000"/>
              </a:lnSpc>
              <a:spcBef>
                <a:spcPts val="0"/>
              </a:spcBef>
              <a:spcAft>
                <a:spcPts val="0"/>
              </a:spcAft>
              <a:buClr>
                <a:schemeClr val="lt1"/>
              </a:buClr>
              <a:buSzPts val="2000"/>
              <a:buNone/>
              <a:defRPr sz="2000">
                <a:solidFill>
                  <a:schemeClr val="lt1"/>
                </a:solidFill>
              </a:defRPr>
            </a:lvl5pPr>
            <a:lvl6pPr lvl="5" rtl="0" algn="ctr">
              <a:lnSpc>
                <a:spcPct val="100000"/>
              </a:lnSpc>
              <a:spcBef>
                <a:spcPts val="0"/>
              </a:spcBef>
              <a:spcAft>
                <a:spcPts val="0"/>
              </a:spcAft>
              <a:buClr>
                <a:schemeClr val="lt1"/>
              </a:buClr>
              <a:buSzPts val="2000"/>
              <a:buNone/>
              <a:defRPr sz="2000">
                <a:solidFill>
                  <a:schemeClr val="lt1"/>
                </a:solidFill>
              </a:defRPr>
            </a:lvl6pPr>
            <a:lvl7pPr lvl="6" rtl="0" algn="ctr">
              <a:lnSpc>
                <a:spcPct val="100000"/>
              </a:lnSpc>
              <a:spcBef>
                <a:spcPts val="0"/>
              </a:spcBef>
              <a:spcAft>
                <a:spcPts val="0"/>
              </a:spcAft>
              <a:buClr>
                <a:schemeClr val="lt1"/>
              </a:buClr>
              <a:buSzPts val="2000"/>
              <a:buNone/>
              <a:defRPr sz="2000">
                <a:solidFill>
                  <a:schemeClr val="lt1"/>
                </a:solidFill>
              </a:defRPr>
            </a:lvl7pPr>
            <a:lvl8pPr lvl="7" rtl="0" algn="ctr">
              <a:lnSpc>
                <a:spcPct val="100000"/>
              </a:lnSpc>
              <a:spcBef>
                <a:spcPts val="0"/>
              </a:spcBef>
              <a:spcAft>
                <a:spcPts val="0"/>
              </a:spcAft>
              <a:buClr>
                <a:schemeClr val="lt1"/>
              </a:buClr>
              <a:buSzPts val="2000"/>
              <a:buNone/>
              <a:defRPr sz="2000">
                <a:solidFill>
                  <a:schemeClr val="lt1"/>
                </a:solidFill>
              </a:defRPr>
            </a:lvl8pPr>
            <a:lvl9pPr lvl="8" rtl="0" algn="ctr">
              <a:lnSpc>
                <a:spcPct val="100000"/>
              </a:lnSpc>
              <a:spcBef>
                <a:spcPts val="0"/>
              </a:spcBef>
              <a:spcAft>
                <a:spcPts val="0"/>
              </a:spcAft>
              <a:buClr>
                <a:schemeClr val="lt1"/>
              </a:buClr>
              <a:buSzPts val="2000"/>
              <a:buNone/>
              <a:defRPr sz="2000">
                <a:solidFill>
                  <a:schemeClr val="lt1"/>
                </a:solidFill>
              </a:defRPr>
            </a:lvl9pPr>
          </a:lstStyle>
          <a:p/>
        </p:txBody>
      </p:sp>
      <p:sp>
        <p:nvSpPr>
          <p:cNvPr id="36" name="Google Shape;36;p2"/>
          <p:cNvSpPr txBox="1"/>
          <p:nvPr>
            <p:ph idx="12" type="sldNum"/>
          </p:nvPr>
        </p:nvSpPr>
        <p:spPr>
          <a:xfrm>
            <a:off x="9811212" y="6678358"/>
            <a:ext cx="641700" cy="578400"/>
          </a:xfrm>
          <a:prstGeom prst="rect">
            <a:avLst/>
          </a:prstGeom>
        </p:spPr>
        <p:txBody>
          <a:bodyPr anchorCtr="0" anchor="ctr" bIns="116050" lIns="116050" spcFirstLastPara="1" rIns="116050" wrap="square" tIns="1160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p11"/>
          <p:cNvSpPr/>
          <p:nvPr/>
        </p:nvSpPr>
        <p:spPr>
          <a:xfrm flipH="1">
            <a:off x="6512100" y="4165570"/>
            <a:ext cx="4179900" cy="3394500"/>
          </a:xfrm>
          <a:prstGeom prst="rtTriangle">
            <a:avLst/>
          </a:prstGeom>
          <a:solidFill>
            <a:schemeClr val="dk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grpSp>
        <p:nvGrpSpPr>
          <p:cNvPr id="111" name="Google Shape;111;p11"/>
          <p:cNvGrpSpPr/>
          <p:nvPr/>
        </p:nvGrpSpPr>
        <p:grpSpPr>
          <a:xfrm>
            <a:off x="6968273" y="6055020"/>
            <a:ext cx="2947794" cy="1505338"/>
            <a:chOff x="6917201" y="0"/>
            <a:chExt cx="2227777" cy="863400"/>
          </a:xfrm>
        </p:grpSpPr>
        <p:sp>
          <p:nvSpPr>
            <p:cNvPr id="112" name="Google Shape;112;p11"/>
            <p:cNvSpPr/>
            <p:nvPr/>
          </p:nvSpPr>
          <p:spPr>
            <a:xfrm>
              <a:off x="7641677" y="0"/>
              <a:ext cx="1503300" cy="863400"/>
            </a:xfrm>
            <a:prstGeom prst="parallelogram">
              <a:avLst>
                <a:gd fmla="val 158024" name="adj"/>
              </a:avLst>
            </a:prstGeom>
            <a:solidFill>
              <a:schemeClr val="accent3"/>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113" name="Google Shape;113;p11"/>
            <p:cNvSpPr/>
            <p:nvPr/>
          </p:nvSpPr>
          <p:spPr>
            <a:xfrm>
              <a:off x="7279439" y="0"/>
              <a:ext cx="1503300" cy="863400"/>
            </a:xfrm>
            <a:prstGeom prst="parallelogram">
              <a:avLst>
                <a:gd fmla="val 158024" name="adj"/>
              </a:avLst>
            </a:prstGeom>
            <a:solidFill>
              <a:schemeClr val="accent3"/>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114" name="Google Shape;114;p11"/>
            <p:cNvSpPr/>
            <p:nvPr/>
          </p:nvSpPr>
          <p:spPr>
            <a:xfrm>
              <a:off x="6917201" y="0"/>
              <a:ext cx="1503300" cy="863400"/>
            </a:xfrm>
            <a:prstGeom prst="parallelogram">
              <a:avLst>
                <a:gd fmla="val 158024" name="adj"/>
              </a:avLst>
            </a:prstGeom>
            <a:solidFill>
              <a:schemeClr val="accent3"/>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grpSp>
      <p:grpSp>
        <p:nvGrpSpPr>
          <p:cNvPr id="115" name="Google Shape;115;p11"/>
          <p:cNvGrpSpPr/>
          <p:nvPr/>
        </p:nvGrpSpPr>
        <p:grpSpPr>
          <a:xfrm>
            <a:off x="232678" y="3"/>
            <a:ext cx="3268594" cy="1592282"/>
            <a:chOff x="6917201" y="0"/>
            <a:chExt cx="2227777" cy="863400"/>
          </a:xfrm>
        </p:grpSpPr>
        <p:sp>
          <p:nvSpPr>
            <p:cNvPr id="116" name="Google Shape;116;p11"/>
            <p:cNvSpPr/>
            <p:nvPr/>
          </p:nvSpPr>
          <p:spPr>
            <a:xfrm>
              <a:off x="7641677" y="0"/>
              <a:ext cx="1503300" cy="863400"/>
            </a:xfrm>
            <a:prstGeom prst="parallelogram">
              <a:avLst>
                <a:gd fmla="val 158024" name="adj"/>
              </a:avLst>
            </a:prstGeom>
            <a:solidFill>
              <a:schemeClr val="dk2"/>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117" name="Google Shape;117;p11"/>
            <p:cNvSpPr/>
            <p:nvPr/>
          </p:nvSpPr>
          <p:spPr>
            <a:xfrm>
              <a:off x="7279439" y="0"/>
              <a:ext cx="1503300" cy="863400"/>
            </a:xfrm>
            <a:prstGeom prst="parallelogram">
              <a:avLst>
                <a:gd fmla="val 158024" name="adj"/>
              </a:avLst>
            </a:prstGeom>
            <a:solidFill>
              <a:schemeClr val="dk2"/>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118" name="Google Shape;118;p11"/>
            <p:cNvSpPr/>
            <p:nvPr/>
          </p:nvSpPr>
          <p:spPr>
            <a:xfrm>
              <a:off x="6917201" y="0"/>
              <a:ext cx="1503300" cy="863400"/>
            </a:xfrm>
            <a:prstGeom prst="parallelogram">
              <a:avLst>
                <a:gd fmla="val 158024" name="adj"/>
              </a:avLst>
            </a:prstGeom>
            <a:solidFill>
              <a:schemeClr val="dk2"/>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grpSp>
      <p:sp>
        <p:nvSpPr>
          <p:cNvPr id="119" name="Google Shape;119;p11"/>
          <p:cNvSpPr txBox="1"/>
          <p:nvPr>
            <p:ph hasCustomPrompt="1" type="title"/>
          </p:nvPr>
        </p:nvSpPr>
        <p:spPr>
          <a:xfrm>
            <a:off x="1620462" y="2034005"/>
            <a:ext cx="7451100" cy="2028000"/>
          </a:xfrm>
          <a:prstGeom prst="rect">
            <a:avLst/>
          </a:prstGeom>
        </p:spPr>
        <p:txBody>
          <a:bodyPr anchorCtr="0" anchor="ctr" bIns="116050" lIns="116050" spcFirstLastPara="1" rIns="116050" wrap="square" tIns="116050">
            <a:noAutofit/>
          </a:bodyPr>
          <a:lstStyle>
            <a:lvl1pPr lvl="0" rtl="0" algn="ctr">
              <a:spcBef>
                <a:spcPts val="0"/>
              </a:spcBef>
              <a:spcAft>
                <a:spcPts val="0"/>
              </a:spcAft>
              <a:buClr>
                <a:schemeClr val="dk2"/>
              </a:buClr>
              <a:buSzPts val="10900"/>
              <a:buNone/>
              <a:defRPr sz="10900">
                <a:solidFill>
                  <a:schemeClr val="dk2"/>
                </a:solidFill>
              </a:defRPr>
            </a:lvl1pPr>
            <a:lvl2pPr lvl="1" rtl="0" algn="ctr">
              <a:spcBef>
                <a:spcPts val="0"/>
              </a:spcBef>
              <a:spcAft>
                <a:spcPts val="0"/>
              </a:spcAft>
              <a:buClr>
                <a:schemeClr val="dk2"/>
              </a:buClr>
              <a:buSzPts val="10900"/>
              <a:buNone/>
              <a:defRPr sz="10900">
                <a:solidFill>
                  <a:schemeClr val="dk2"/>
                </a:solidFill>
              </a:defRPr>
            </a:lvl2pPr>
            <a:lvl3pPr lvl="2" rtl="0" algn="ctr">
              <a:spcBef>
                <a:spcPts val="0"/>
              </a:spcBef>
              <a:spcAft>
                <a:spcPts val="0"/>
              </a:spcAft>
              <a:buClr>
                <a:schemeClr val="dk2"/>
              </a:buClr>
              <a:buSzPts val="10900"/>
              <a:buNone/>
              <a:defRPr sz="10900">
                <a:solidFill>
                  <a:schemeClr val="dk2"/>
                </a:solidFill>
              </a:defRPr>
            </a:lvl3pPr>
            <a:lvl4pPr lvl="3" rtl="0" algn="ctr">
              <a:spcBef>
                <a:spcPts val="0"/>
              </a:spcBef>
              <a:spcAft>
                <a:spcPts val="0"/>
              </a:spcAft>
              <a:buClr>
                <a:schemeClr val="dk2"/>
              </a:buClr>
              <a:buSzPts val="10900"/>
              <a:buNone/>
              <a:defRPr sz="10900">
                <a:solidFill>
                  <a:schemeClr val="dk2"/>
                </a:solidFill>
              </a:defRPr>
            </a:lvl4pPr>
            <a:lvl5pPr lvl="4" rtl="0" algn="ctr">
              <a:spcBef>
                <a:spcPts val="0"/>
              </a:spcBef>
              <a:spcAft>
                <a:spcPts val="0"/>
              </a:spcAft>
              <a:buClr>
                <a:schemeClr val="dk2"/>
              </a:buClr>
              <a:buSzPts val="10900"/>
              <a:buNone/>
              <a:defRPr sz="10900">
                <a:solidFill>
                  <a:schemeClr val="dk2"/>
                </a:solidFill>
              </a:defRPr>
            </a:lvl5pPr>
            <a:lvl6pPr lvl="5" rtl="0" algn="ctr">
              <a:spcBef>
                <a:spcPts val="0"/>
              </a:spcBef>
              <a:spcAft>
                <a:spcPts val="0"/>
              </a:spcAft>
              <a:buClr>
                <a:schemeClr val="dk2"/>
              </a:buClr>
              <a:buSzPts val="10900"/>
              <a:buNone/>
              <a:defRPr sz="10900">
                <a:solidFill>
                  <a:schemeClr val="dk2"/>
                </a:solidFill>
              </a:defRPr>
            </a:lvl6pPr>
            <a:lvl7pPr lvl="6" rtl="0" algn="ctr">
              <a:spcBef>
                <a:spcPts val="0"/>
              </a:spcBef>
              <a:spcAft>
                <a:spcPts val="0"/>
              </a:spcAft>
              <a:buClr>
                <a:schemeClr val="dk2"/>
              </a:buClr>
              <a:buSzPts val="10900"/>
              <a:buNone/>
              <a:defRPr sz="10900">
                <a:solidFill>
                  <a:schemeClr val="dk2"/>
                </a:solidFill>
              </a:defRPr>
            </a:lvl7pPr>
            <a:lvl8pPr lvl="7" rtl="0" algn="ctr">
              <a:spcBef>
                <a:spcPts val="0"/>
              </a:spcBef>
              <a:spcAft>
                <a:spcPts val="0"/>
              </a:spcAft>
              <a:buClr>
                <a:schemeClr val="dk2"/>
              </a:buClr>
              <a:buSzPts val="10900"/>
              <a:buNone/>
              <a:defRPr sz="10900">
                <a:solidFill>
                  <a:schemeClr val="dk2"/>
                </a:solidFill>
              </a:defRPr>
            </a:lvl8pPr>
            <a:lvl9pPr lvl="8" rtl="0" algn="ctr">
              <a:spcBef>
                <a:spcPts val="0"/>
              </a:spcBef>
              <a:spcAft>
                <a:spcPts val="0"/>
              </a:spcAft>
              <a:buClr>
                <a:schemeClr val="dk2"/>
              </a:buClr>
              <a:buSzPts val="10900"/>
              <a:buNone/>
              <a:defRPr sz="10900">
                <a:solidFill>
                  <a:schemeClr val="dk2"/>
                </a:solidFill>
              </a:defRPr>
            </a:lvl9pPr>
          </a:lstStyle>
          <a:p>
            <a:r>
              <a:t>xx%</a:t>
            </a:r>
          </a:p>
        </p:txBody>
      </p:sp>
      <p:sp>
        <p:nvSpPr>
          <p:cNvPr id="120" name="Google Shape;120;p11"/>
          <p:cNvSpPr txBox="1"/>
          <p:nvPr>
            <p:ph idx="1" type="body"/>
          </p:nvPr>
        </p:nvSpPr>
        <p:spPr>
          <a:xfrm>
            <a:off x="1620462" y="4209333"/>
            <a:ext cx="7451100" cy="942300"/>
          </a:xfrm>
          <a:prstGeom prst="rect">
            <a:avLst/>
          </a:prstGeom>
        </p:spPr>
        <p:txBody>
          <a:bodyPr anchorCtr="0" anchor="t" bIns="116050" lIns="116050" spcFirstLastPara="1" rIns="116050" wrap="square" tIns="116050">
            <a:noAutofit/>
          </a:bodyPr>
          <a:lstStyle>
            <a:lvl1pPr indent="-336550" lvl="0" marL="457200" rtl="0" algn="ctr">
              <a:spcBef>
                <a:spcPts val="0"/>
              </a:spcBef>
              <a:spcAft>
                <a:spcPts val="0"/>
              </a:spcAft>
              <a:buSzPts val="1700"/>
              <a:buChar char="●"/>
              <a:defRPr/>
            </a:lvl1pPr>
            <a:lvl2pPr indent="-317500" lvl="1" marL="914400" rtl="0" algn="ctr">
              <a:spcBef>
                <a:spcPts val="2000"/>
              </a:spcBef>
              <a:spcAft>
                <a:spcPts val="0"/>
              </a:spcAft>
              <a:buSzPts val="1400"/>
              <a:buChar char="○"/>
              <a:defRPr/>
            </a:lvl2pPr>
            <a:lvl3pPr indent="-317500" lvl="2" marL="1371600" rtl="0" algn="ctr">
              <a:spcBef>
                <a:spcPts val="2000"/>
              </a:spcBef>
              <a:spcAft>
                <a:spcPts val="0"/>
              </a:spcAft>
              <a:buSzPts val="1400"/>
              <a:buChar char="■"/>
              <a:defRPr/>
            </a:lvl3pPr>
            <a:lvl4pPr indent="-317500" lvl="3" marL="1828800" rtl="0" algn="ctr">
              <a:spcBef>
                <a:spcPts val="2000"/>
              </a:spcBef>
              <a:spcAft>
                <a:spcPts val="0"/>
              </a:spcAft>
              <a:buSzPts val="1400"/>
              <a:buChar char="●"/>
              <a:defRPr/>
            </a:lvl4pPr>
            <a:lvl5pPr indent="-317500" lvl="4" marL="2286000" rtl="0" algn="ctr">
              <a:spcBef>
                <a:spcPts val="2000"/>
              </a:spcBef>
              <a:spcAft>
                <a:spcPts val="0"/>
              </a:spcAft>
              <a:buSzPts val="1400"/>
              <a:buChar char="○"/>
              <a:defRPr/>
            </a:lvl5pPr>
            <a:lvl6pPr indent="-317500" lvl="5" marL="2743200" rtl="0" algn="ctr">
              <a:spcBef>
                <a:spcPts val="2000"/>
              </a:spcBef>
              <a:spcAft>
                <a:spcPts val="0"/>
              </a:spcAft>
              <a:buSzPts val="1400"/>
              <a:buChar char="■"/>
              <a:defRPr/>
            </a:lvl6pPr>
            <a:lvl7pPr indent="-317500" lvl="6" marL="3200400" rtl="0" algn="ctr">
              <a:spcBef>
                <a:spcPts val="2000"/>
              </a:spcBef>
              <a:spcAft>
                <a:spcPts val="0"/>
              </a:spcAft>
              <a:buSzPts val="1400"/>
              <a:buChar char="●"/>
              <a:defRPr/>
            </a:lvl7pPr>
            <a:lvl8pPr indent="-317500" lvl="7" marL="3657600" rtl="0" algn="ctr">
              <a:spcBef>
                <a:spcPts val="2000"/>
              </a:spcBef>
              <a:spcAft>
                <a:spcPts val="0"/>
              </a:spcAft>
              <a:buSzPts val="1400"/>
              <a:buChar char="○"/>
              <a:defRPr/>
            </a:lvl8pPr>
            <a:lvl9pPr indent="-317500" lvl="8" marL="4114800" rtl="0" algn="ctr">
              <a:spcBef>
                <a:spcPts val="2000"/>
              </a:spcBef>
              <a:spcAft>
                <a:spcPts val="2000"/>
              </a:spcAft>
              <a:buSzPts val="1400"/>
              <a:buChar char="■"/>
              <a:defRPr/>
            </a:lvl9pPr>
          </a:lstStyle>
          <a:p/>
        </p:txBody>
      </p:sp>
      <p:sp>
        <p:nvSpPr>
          <p:cNvPr id="121" name="Google Shape;121;p11"/>
          <p:cNvSpPr txBox="1"/>
          <p:nvPr>
            <p:ph idx="12" type="sldNum"/>
          </p:nvPr>
        </p:nvSpPr>
        <p:spPr>
          <a:xfrm>
            <a:off x="9811212" y="6678358"/>
            <a:ext cx="641700" cy="578400"/>
          </a:xfrm>
          <a:prstGeom prst="rect">
            <a:avLst/>
          </a:prstGeom>
        </p:spPr>
        <p:txBody>
          <a:bodyPr anchorCtr="0" anchor="ctr" bIns="116050" lIns="116050" spcFirstLastPara="1" rIns="116050" wrap="square" tIns="1160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
        <p:nvSpPr>
          <p:cNvPr id="123" name="Google Shape;123;p12"/>
          <p:cNvSpPr txBox="1"/>
          <p:nvPr>
            <p:ph idx="12" type="sldNum"/>
          </p:nvPr>
        </p:nvSpPr>
        <p:spPr>
          <a:xfrm>
            <a:off x="9811212" y="6678358"/>
            <a:ext cx="641700" cy="578400"/>
          </a:xfrm>
          <a:prstGeom prst="rect">
            <a:avLst/>
          </a:prstGeom>
        </p:spPr>
        <p:txBody>
          <a:bodyPr anchorCtr="0" anchor="ctr" bIns="116050" lIns="116050" spcFirstLastPara="1" rIns="116050" wrap="square" tIns="1160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E69138"/>
        </a:solidFill>
      </p:bgPr>
    </p:bg>
    <p:spTree>
      <p:nvGrpSpPr>
        <p:cNvPr id="37" name="Shape 37"/>
        <p:cNvGrpSpPr/>
        <p:nvPr/>
      </p:nvGrpSpPr>
      <p:grpSpPr>
        <a:xfrm>
          <a:off x="0" y="0"/>
          <a:ext cx="0" cy="0"/>
          <a:chOff x="0" y="0"/>
          <a:chExt cx="0" cy="0"/>
        </a:xfrm>
      </p:grpSpPr>
      <p:sp>
        <p:nvSpPr>
          <p:cNvPr id="38" name="Google Shape;38;p3"/>
          <p:cNvSpPr/>
          <p:nvPr/>
        </p:nvSpPr>
        <p:spPr>
          <a:xfrm flipH="1">
            <a:off x="5562300" y="3394394"/>
            <a:ext cx="5129700" cy="4165500"/>
          </a:xfrm>
          <a:prstGeom prst="rtTriangle">
            <a:avLst/>
          </a:prstGeom>
          <a:solidFill>
            <a:schemeClr val="dk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grpSp>
        <p:nvGrpSpPr>
          <p:cNvPr id="39" name="Google Shape;39;p3"/>
          <p:cNvGrpSpPr/>
          <p:nvPr/>
        </p:nvGrpSpPr>
        <p:grpSpPr>
          <a:xfrm>
            <a:off x="6540926" y="5822111"/>
            <a:ext cx="3402706" cy="1737852"/>
            <a:chOff x="6917201" y="0"/>
            <a:chExt cx="2227777" cy="863400"/>
          </a:xfrm>
        </p:grpSpPr>
        <p:sp>
          <p:nvSpPr>
            <p:cNvPr id="40" name="Google Shape;40;p3"/>
            <p:cNvSpPr/>
            <p:nvPr/>
          </p:nvSpPr>
          <p:spPr>
            <a:xfrm>
              <a:off x="7641677" y="0"/>
              <a:ext cx="1503300" cy="863400"/>
            </a:xfrm>
            <a:prstGeom prst="parallelogram">
              <a:avLst>
                <a:gd fmla="val 158024" name="adj"/>
              </a:avLst>
            </a:prstGeom>
            <a:solidFill>
              <a:schemeClr val="accent3"/>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41" name="Google Shape;41;p3"/>
            <p:cNvSpPr/>
            <p:nvPr/>
          </p:nvSpPr>
          <p:spPr>
            <a:xfrm>
              <a:off x="7279439" y="0"/>
              <a:ext cx="1503300" cy="863400"/>
            </a:xfrm>
            <a:prstGeom prst="parallelogram">
              <a:avLst>
                <a:gd fmla="val 158024" name="adj"/>
              </a:avLst>
            </a:prstGeom>
            <a:solidFill>
              <a:schemeClr val="accent3"/>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42" name="Google Shape;42;p3"/>
            <p:cNvSpPr/>
            <p:nvPr/>
          </p:nvSpPr>
          <p:spPr>
            <a:xfrm>
              <a:off x="6917201" y="0"/>
              <a:ext cx="1503300" cy="863400"/>
            </a:xfrm>
            <a:prstGeom prst="parallelogram">
              <a:avLst>
                <a:gd fmla="val 158024" name="adj"/>
              </a:avLst>
            </a:prstGeom>
            <a:solidFill>
              <a:schemeClr val="accent3"/>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grpSp>
      <p:grpSp>
        <p:nvGrpSpPr>
          <p:cNvPr id="43" name="Google Shape;43;p3"/>
          <p:cNvGrpSpPr/>
          <p:nvPr/>
        </p:nvGrpSpPr>
        <p:grpSpPr>
          <a:xfrm>
            <a:off x="232678" y="3"/>
            <a:ext cx="3268594" cy="1592282"/>
            <a:chOff x="6917201" y="0"/>
            <a:chExt cx="2227777" cy="863400"/>
          </a:xfrm>
        </p:grpSpPr>
        <p:sp>
          <p:nvSpPr>
            <p:cNvPr id="44" name="Google Shape;44;p3"/>
            <p:cNvSpPr/>
            <p:nvPr/>
          </p:nvSpPr>
          <p:spPr>
            <a:xfrm>
              <a:off x="7641677" y="0"/>
              <a:ext cx="1503300" cy="863400"/>
            </a:xfrm>
            <a:prstGeom prst="parallelogram">
              <a:avLst>
                <a:gd fmla="val 158024" name="adj"/>
              </a:avLst>
            </a:prstGeom>
            <a:solidFill>
              <a:srgbClr val="5C001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45" name="Google Shape;45;p3"/>
            <p:cNvSpPr/>
            <p:nvPr/>
          </p:nvSpPr>
          <p:spPr>
            <a:xfrm>
              <a:off x="7279439" y="0"/>
              <a:ext cx="1503300" cy="863400"/>
            </a:xfrm>
            <a:prstGeom prst="parallelogram">
              <a:avLst>
                <a:gd fmla="val 158024" name="adj"/>
              </a:avLst>
            </a:prstGeom>
            <a:solidFill>
              <a:srgbClr val="5C001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46" name="Google Shape;46;p3"/>
            <p:cNvSpPr/>
            <p:nvPr/>
          </p:nvSpPr>
          <p:spPr>
            <a:xfrm>
              <a:off x="6917201" y="0"/>
              <a:ext cx="1503300" cy="863400"/>
            </a:xfrm>
            <a:prstGeom prst="parallelogram">
              <a:avLst>
                <a:gd fmla="val 158024" name="adj"/>
              </a:avLst>
            </a:prstGeom>
            <a:solidFill>
              <a:srgbClr val="5C001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grpSp>
      <p:sp>
        <p:nvSpPr>
          <p:cNvPr id="47" name="Google Shape;47;p3"/>
          <p:cNvSpPr txBox="1"/>
          <p:nvPr>
            <p:ph type="title"/>
          </p:nvPr>
        </p:nvSpPr>
        <p:spPr>
          <a:xfrm>
            <a:off x="2208422" y="2566446"/>
            <a:ext cx="6288000" cy="2419500"/>
          </a:xfrm>
          <a:prstGeom prst="rect">
            <a:avLst/>
          </a:prstGeom>
        </p:spPr>
        <p:txBody>
          <a:bodyPr anchorCtr="0" anchor="ctr" bIns="116050" lIns="116050" spcFirstLastPara="1" rIns="116050" wrap="square" tIns="116050">
            <a:noAutofit/>
          </a:bodyPr>
          <a:lstStyle>
            <a:lvl1pPr lvl="0" rtl="0" algn="ctr">
              <a:spcBef>
                <a:spcPts val="0"/>
              </a:spcBef>
              <a:spcAft>
                <a:spcPts val="0"/>
              </a:spcAft>
              <a:buClr>
                <a:schemeClr val="dk2"/>
              </a:buClr>
              <a:buSzPts val="4100"/>
              <a:buNone/>
              <a:defRPr sz="4100">
                <a:solidFill>
                  <a:schemeClr val="dk2"/>
                </a:solidFill>
              </a:defRPr>
            </a:lvl1pPr>
            <a:lvl2pPr lvl="1" rtl="0" algn="ctr">
              <a:spcBef>
                <a:spcPts val="0"/>
              </a:spcBef>
              <a:spcAft>
                <a:spcPts val="0"/>
              </a:spcAft>
              <a:buClr>
                <a:schemeClr val="dk2"/>
              </a:buClr>
              <a:buSzPts val="4100"/>
              <a:buNone/>
              <a:defRPr sz="4100">
                <a:solidFill>
                  <a:schemeClr val="dk2"/>
                </a:solidFill>
              </a:defRPr>
            </a:lvl2pPr>
            <a:lvl3pPr lvl="2" rtl="0" algn="ctr">
              <a:spcBef>
                <a:spcPts val="0"/>
              </a:spcBef>
              <a:spcAft>
                <a:spcPts val="0"/>
              </a:spcAft>
              <a:buClr>
                <a:schemeClr val="dk2"/>
              </a:buClr>
              <a:buSzPts val="4100"/>
              <a:buNone/>
              <a:defRPr sz="4100">
                <a:solidFill>
                  <a:schemeClr val="dk2"/>
                </a:solidFill>
              </a:defRPr>
            </a:lvl3pPr>
            <a:lvl4pPr lvl="3" rtl="0" algn="ctr">
              <a:spcBef>
                <a:spcPts val="0"/>
              </a:spcBef>
              <a:spcAft>
                <a:spcPts val="0"/>
              </a:spcAft>
              <a:buClr>
                <a:schemeClr val="dk2"/>
              </a:buClr>
              <a:buSzPts val="4100"/>
              <a:buNone/>
              <a:defRPr sz="4100">
                <a:solidFill>
                  <a:schemeClr val="dk2"/>
                </a:solidFill>
              </a:defRPr>
            </a:lvl4pPr>
            <a:lvl5pPr lvl="4" rtl="0" algn="ctr">
              <a:spcBef>
                <a:spcPts val="0"/>
              </a:spcBef>
              <a:spcAft>
                <a:spcPts val="0"/>
              </a:spcAft>
              <a:buClr>
                <a:schemeClr val="dk2"/>
              </a:buClr>
              <a:buSzPts val="4100"/>
              <a:buNone/>
              <a:defRPr sz="4100">
                <a:solidFill>
                  <a:schemeClr val="dk2"/>
                </a:solidFill>
              </a:defRPr>
            </a:lvl5pPr>
            <a:lvl6pPr lvl="5" rtl="0" algn="ctr">
              <a:spcBef>
                <a:spcPts val="0"/>
              </a:spcBef>
              <a:spcAft>
                <a:spcPts val="0"/>
              </a:spcAft>
              <a:buClr>
                <a:schemeClr val="dk2"/>
              </a:buClr>
              <a:buSzPts val="4100"/>
              <a:buNone/>
              <a:defRPr sz="4100">
                <a:solidFill>
                  <a:schemeClr val="dk2"/>
                </a:solidFill>
              </a:defRPr>
            </a:lvl6pPr>
            <a:lvl7pPr lvl="6" rtl="0" algn="ctr">
              <a:spcBef>
                <a:spcPts val="0"/>
              </a:spcBef>
              <a:spcAft>
                <a:spcPts val="0"/>
              </a:spcAft>
              <a:buClr>
                <a:schemeClr val="dk2"/>
              </a:buClr>
              <a:buSzPts val="4100"/>
              <a:buNone/>
              <a:defRPr sz="4100">
                <a:solidFill>
                  <a:schemeClr val="dk2"/>
                </a:solidFill>
              </a:defRPr>
            </a:lvl7pPr>
            <a:lvl8pPr lvl="7" rtl="0" algn="ctr">
              <a:spcBef>
                <a:spcPts val="0"/>
              </a:spcBef>
              <a:spcAft>
                <a:spcPts val="0"/>
              </a:spcAft>
              <a:buClr>
                <a:schemeClr val="dk2"/>
              </a:buClr>
              <a:buSzPts val="4100"/>
              <a:buNone/>
              <a:defRPr sz="4100">
                <a:solidFill>
                  <a:schemeClr val="dk2"/>
                </a:solidFill>
              </a:defRPr>
            </a:lvl8pPr>
            <a:lvl9pPr lvl="8" rtl="0" algn="ctr">
              <a:spcBef>
                <a:spcPts val="0"/>
              </a:spcBef>
              <a:spcAft>
                <a:spcPts val="0"/>
              </a:spcAft>
              <a:buClr>
                <a:schemeClr val="dk2"/>
              </a:buClr>
              <a:buSzPts val="4100"/>
              <a:buNone/>
              <a:defRPr sz="4100">
                <a:solidFill>
                  <a:schemeClr val="dk2"/>
                </a:solidFill>
              </a:defRPr>
            </a:lvl9pPr>
          </a:lstStyle>
          <a:p/>
        </p:txBody>
      </p:sp>
      <p:sp>
        <p:nvSpPr>
          <p:cNvPr id="48" name="Google Shape;48;p3"/>
          <p:cNvSpPr txBox="1"/>
          <p:nvPr>
            <p:ph idx="12" type="sldNum"/>
          </p:nvPr>
        </p:nvSpPr>
        <p:spPr>
          <a:xfrm>
            <a:off x="9811212" y="6678358"/>
            <a:ext cx="641700" cy="578400"/>
          </a:xfrm>
          <a:prstGeom prst="rect">
            <a:avLst/>
          </a:prstGeom>
        </p:spPr>
        <p:txBody>
          <a:bodyPr anchorCtr="0" anchor="ctr" bIns="116050" lIns="116050" spcFirstLastPara="1" rIns="116050" wrap="square" tIns="1160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rgbClr val="E69138"/>
        </a:solidFill>
      </p:bgPr>
    </p:bg>
    <p:spTree>
      <p:nvGrpSpPr>
        <p:cNvPr id="49" name="Shape 49"/>
        <p:cNvGrpSpPr/>
        <p:nvPr/>
      </p:nvGrpSpPr>
      <p:grpSpPr>
        <a:xfrm>
          <a:off x="0" y="0"/>
          <a:ext cx="0" cy="0"/>
          <a:chOff x="0" y="0"/>
          <a:chExt cx="0" cy="0"/>
        </a:xfrm>
      </p:grpSpPr>
      <p:sp>
        <p:nvSpPr>
          <p:cNvPr id="50" name="Google Shape;50;p4"/>
          <p:cNvSpPr/>
          <p:nvPr/>
        </p:nvSpPr>
        <p:spPr>
          <a:xfrm flipH="1">
            <a:off x="4189200" y="2279244"/>
            <a:ext cx="6502800" cy="5280900"/>
          </a:xfrm>
          <a:prstGeom prst="rtTriangle">
            <a:avLst/>
          </a:prstGeom>
          <a:solidFill>
            <a:schemeClr val="lt2"/>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51" name="Google Shape;51;p4"/>
          <p:cNvSpPr/>
          <p:nvPr/>
        </p:nvSpPr>
        <p:spPr>
          <a:xfrm>
            <a:off x="36" y="4151496"/>
            <a:ext cx="8618100" cy="3408600"/>
          </a:xfrm>
          <a:prstGeom prst="rtTriangle">
            <a:avLst/>
          </a:prstGeom>
          <a:solidFill>
            <a:srgbClr val="5C001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52" name="Google Shape;52;p4"/>
          <p:cNvSpPr/>
          <p:nvPr/>
        </p:nvSpPr>
        <p:spPr>
          <a:xfrm>
            <a:off x="237629" y="303150"/>
            <a:ext cx="10216800" cy="69537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53" name="Google Shape;53;p4"/>
          <p:cNvSpPr txBox="1"/>
          <p:nvPr>
            <p:ph type="title"/>
          </p:nvPr>
        </p:nvSpPr>
        <p:spPr>
          <a:xfrm>
            <a:off x="957825" y="1242877"/>
            <a:ext cx="8776200" cy="1403100"/>
          </a:xfrm>
          <a:prstGeom prst="rect">
            <a:avLst/>
          </a:prstGeom>
        </p:spPr>
        <p:txBody>
          <a:bodyPr anchorCtr="0" anchor="t" bIns="116050" lIns="116050" spcFirstLastPara="1" rIns="116050" wrap="square" tIns="116050">
            <a:noAutofit/>
          </a:bodyPr>
          <a:lstStyle>
            <a:lvl1pPr lvl="0" rtl="0">
              <a:spcBef>
                <a:spcPts val="0"/>
              </a:spcBef>
              <a:spcAft>
                <a:spcPts val="0"/>
              </a:spcAft>
              <a:buSzPts val="3800"/>
              <a:buNone/>
              <a:defRPr sz="3800"/>
            </a:lvl1pPr>
            <a:lvl2pPr lvl="1" rtl="0">
              <a:spcBef>
                <a:spcPts val="0"/>
              </a:spcBef>
              <a:spcAft>
                <a:spcPts val="0"/>
              </a:spcAft>
              <a:buSzPts val="3800"/>
              <a:buNone/>
              <a:defRPr sz="3800"/>
            </a:lvl2pPr>
            <a:lvl3pPr lvl="2" rtl="0">
              <a:spcBef>
                <a:spcPts val="0"/>
              </a:spcBef>
              <a:spcAft>
                <a:spcPts val="0"/>
              </a:spcAft>
              <a:buSzPts val="3800"/>
              <a:buNone/>
              <a:defRPr sz="3800"/>
            </a:lvl3pPr>
            <a:lvl4pPr lvl="3" rtl="0">
              <a:spcBef>
                <a:spcPts val="0"/>
              </a:spcBef>
              <a:spcAft>
                <a:spcPts val="0"/>
              </a:spcAft>
              <a:buSzPts val="3800"/>
              <a:buNone/>
              <a:defRPr sz="3800"/>
            </a:lvl4pPr>
            <a:lvl5pPr lvl="4" rtl="0">
              <a:spcBef>
                <a:spcPts val="0"/>
              </a:spcBef>
              <a:spcAft>
                <a:spcPts val="0"/>
              </a:spcAft>
              <a:buSzPts val="3800"/>
              <a:buNone/>
              <a:defRPr sz="3800"/>
            </a:lvl5pPr>
            <a:lvl6pPr lvl="5" rtl="0">
              <a:spcBef>
                <a:spcPts val="0"/>
              </a:spcBef>
              <a:spcAft>
                <a:spcPts val="0"/>
              </a:spcAft>
              <a:buSzPts val="3800"/>
              <a:buNone/>
              <a:defRPr sz="3800"/>
            </a:lvl6pPr>
            <a:lvl7pPr lvl="6" rtl="0">
              <a:spcBef>
                <a:spcPts val="0"/>
              </a:spcBef>
              <a:spcAft>
                <a:spcPts val="0"/>
              </a:spcAft>
              <a:buSzPts val="3800"/>
              <a:buNone/>
              <a:defRPr sz="3800"/>
            </a:lvl7pPr>
            <a:lvl8pPr lvl="7" rtl="0">
              <a:spcBef>
                <a:spcPts val="0"/>
              </a:spcBef>
              <a:spcAft>
                <a:spcPts val="0"/>
              </a:spcAft>
              <a:buSzPts val="3800"/>
              <a:buNone/>
              <a:defRPr sz="3800"/>
            </a:lvl8pPr>
            <a:lvl9pPr lvl="8" rtl="0">
              <a:spcBef>
                <a:spcPts val="0"/>
              </a:spcBef>
              <a:spcAft>
                <a:spcPts val="0"/>
              </a:spcAft>
              <a:buSzPts val="3800"/>
              <a:buNone/>
              <a:defRPr sz="3800"/>
            </a:lvl9pPr>
          </a:lstStyle>
          <a:p/>
        </p:txBody>
      </p:sp>
      <p:sp>
        <p:nvSpPr>
          <p:cNvPr id="54" name="Google Shape;54;p4"/>
          <p:cNvSpPr txBox="1"/>
          <p:nvPr>
            <p:ph idx="1" type="body"/>
          </p:nvPr>
        </p:nvSpPr>
        <p:spPr>
          <a:xfrm>
            <a:off x="957825" y="2926000"/>
            <a:ext cx="8776200" cy="3598200"/>
          </a:xfrm>
          <a:prstGeom prst="rect">
            <a:avLst/>
          </a:prstGeom>
        </p:spPr>
        <p:txBody>
          <a:bodyPr anchorCtr="0" anchor="t" bIns="116050" lIns="116050" spcFirstLastPara="1" rIns="116050" wrap="square" tIns="116050">
            <a:noAutofit/>
          </a:bodyPr>
          <a:lstStyle>
            <a:lvl1pPr indent="-336550" lvl="0" marL="457200" rtl="0">
              <a:spcBef>
                <a:spcPts val="0"/>
              </a:spcBef>
              <a:spcAft>
                <a:spcPts val="0"/>
              </a:spcAft>
              <a:buSzPts val="1700"/>
              <a:buChar char="●"/>
              <a:defRPr/>
            </a:lvl1pPr>
            <a:lvl2pPr indent="-317500" lvl="1" marL="914400" rtl="0">
              <a:spcBef>
                <a:spcPts val="2000"/>
              </a:spcBef>
              <a:spcAft>
                <a:spcPts val="0"/>
              </a:spcAft>
              <a:buSzPts val="1400"/>
              <a:buChar char="○"/>
              <a:defRPr/>
            </a:lvl2pPr>
            <a:lvl3pPr indent="-317500" lvl="2" marL="1371600" rtl="0">
              <a:spcBef>
                <a:spcPts val="2000"/>
              </a:spcBef>
              <a:spcAft>
                <a:spcPts val="0"/>
              </a:spcAft>
              <a:buSzPts val="1400"/>
              <a:buChar char="■"/>
              <a:defRPr/>
            </a:lvl3pPr>
            <a:lvl4pPr indent="-317500" lvl="3" marL="1828800" rtl="0">
              <a:spcBef>
                <a:spcPts val="2000"/>
              </a:spcBef>
              <a:spcAft>
                <a:spcPts val="0"/>
              </a:spcAft>
              <a:buSzPts val="1400"/>
              <a:buChar char="●"/>
              <a:defRPr/>
            </a:lvl4pPr>
            <a:lvl5pPr indent="-317500" lvl="4" marL="2286000" rtl="0">
              <a:spcBef>
                <a:spcPts val="2000"/>
              </a:spcBef>
              <a:spcAft>
                <a:spcPts val="0"/>
              </a:spcAft>
              <a:buSzPts val="1400"/>
              <a:buChar char="○"/>
              <a:defRPr/>
            </a:lvl5pPr>
            <a:lvl6pPr indent="-317500" lvl="5" marL="2743200" rtl="0">
              <a:spcBef>
                <a:spcPts val="2000"/>
              </a:spcBef>
              <a:spcAft>
                <a:spcPts val="0"/>
              </a:spcAft>
              <a:buSzPts val="1400"/>
              <a:buChar char="■"/>
              <a:defRPr/>
            </a:lvl6pPr>
            <a:lvl7pPr indent="-317500" lvl="6" marL="3200400" rtl="0">
              <a:spcBef>
                <a:spcPts val="2000"/>
              </a:spcBef>
              <a:spcAft>
                <a:spcPts val="0"/>
              </a:spcAft>
              <a:buSzPts val="1400"/>
              <a:buChar char="●"/>
              <a:defRPr/>
            </a:lvl7pPr>
            <a:lvl8pPr indent="-317500" lvl="7" marL="3657600" rtl="0">
              <a:spcBef>
                <a:spcPts val="2000"/>
              </a:spcBef>
              <a:spcAft>
                <a:spcPts val="0"/>
              </a:spcAft>
              <a:buSzPts val="1400"/>
              <a:buChar char="○"/>
              <a:defRPr/>
            </a:lvl8pPr>
            <a:lvl9pPr indent="-317500" lvl="8" marL="4114800" rtl="0">
              <a:spcBef>
                <a:spcPts val="2000"/>
              </a:spcBef>
              <a:spcAft>
                <a:spcPts val="2000"/>
              </a:spcAft>
              <a:buSzPts val="1400"/>
              <a:buChar char="■"/>
              <a:defRPr/>
            </a:lvl9pPr>
          </a:lstStyle>
          <a:p/>
        </p:txBody>
      </p:sp>
      <p:sp>
        <p:nvSpPr>
          <p:cNvPr id="55" name="Google Shape;55;p4"/>
          <p:cNvSpPr txBox="1"/>
          <p:nvPr>
            <p:ph idx="12" type="sldNum"/>
          </p:nvPr>
        </p:nvSpPr>
        <p:spPr>
          <a:xfrm>
            <a:off x="9811212" y="6678358"/>
            <a:ext cx="641700" cy="578400"/>
          </a:xfrm>
          <a:prstGeom prst="rect">
            <a:avLst/>
          </a:prstGeom>
        </p:spPr>
        <p:txBody>
          <a:bodyPr anchorCtr="0" anchor="ctr" bIns="116050" lIns="116050" spcFirstLastPara="1" rIns="116050" wrap="square" tIns="1160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p5"/>
          <p:cNvSpPr/>
          <p:nvPr/>
        </p:nvSpPr>
        <p:spPr>
          <a:xfrm flipH="1">
            <a:off x="4189200" y="2279244"/>
            <a:ext cx="6502800" cy="5280900"/>
          </a:xfrm>
          <a:prstGeom prst="rtTriangle">
            <a:avLst/>
          </a:prstGeom>
          <a:solidFill>
            <a:schemeClr val="lt2"/>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58" name="Google Shape;58;p5"/>
          <p:cNvSpPr/>
          <p:nvPr/>
        </p:nvSpPr>
        <p:spPr>
          <a:xfrm>
            <a:off x="36" y="4151496"/>
            <a:ext cx="8618100" cy="3408600"/>
          </a:xfrm>
          <a:prstGeom prst="rtTriangle">
            <a:avLst/>
          </a:prstGeom>
          <a:solidFill>
            <a:schemeClr val="accent3"/>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59" name="Google Shape;59;p5"/>
          <p:cNvSpPr/>
          <p:nvPr/>
        </p:nvSpPr>
        <p:spPr>
          <a:xfrm>
            <a:off x="237629" y="303150"/>
            <a:ext cx="10216800" cy="69537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60" name="Google Shape;60;p5"/>
          <p:cNvSpPr txBox="1"/>
          <p:nvPr>
            <p:ph type="title"/>
          </p:nvPr>
        </p:nvSpPr>
        <p:spPr>
          <a:xfrm>
            <a:off x="957825" y="1242877"/>
            <a:ext cx="8776200" cy="1403100"/>
          </a:xfrm>
          <a:prstGeom prst="rect">
            <a:avLst/>
          </a:prstGeom>
        </p:spPr>
        <p:txBody>
          <a:bodyPr anchorCtr="0" anchor="t" bIns="116050" lIns="116050" spcFirstLastPara="1" rIns="116050" wrap="square" tIns="116050">
            <a:noAutofit/>
          </a:bodyPr>
          <a:lstStyle>
            <a:lvl1pPr lvl="0" rtl="0">
              <a:spcBef>
                <a:spcPts val="0"/>
              </a:spcBef>
              <a:spcAft>
                <a:spcPts val="0"/>
              </a:spcAft>
              <a:buSzPts val="3800"/>
              <a:buNone/>
              <a:defRPr sz="3800"/>
            </a:lvl1pPr>
            <a:lvl2pPr lvl="1" rtl="0">
              <a:spcBef>
                <a:spcPts val="0"/>
              </a:spcBef>
              <a:spcAft>
                <a:spcPts val="0"/>
              </a:spcAft>
              <a:buSzPts val="3800"/>
              <a:buNone/>
              <a:defRPr sz="3800"/>
            </a:lvl2pPr>
            <a:lvl3pPr lvl="2" rtl="0">
              <a:spcBef>
                <a:spcPts val="0"/>
              </a:spcBef>
              <a:spcAft>
                <a:spcPts val="0"/>
              </a:spcAft>
              <a:buSzPts val="3800"/>
              <a:buNone/>
              <a:defRPr sz="3800"/>
            </a:lvl3pPr>
            <a:lvl4pPr lvl="3" rtl="0">
              <a:spcBef>
                <a:spcPts val="0"/>
              </a:spcBef>
              <a:spcAft>
                <a:spcPts val="0"/>
              </a:spcAft>
              <a:buSzPts val="3800"/>
              <a:buNone/>
              <a:defRPr sz="3800"/>
            </a:lvl4pPr>
            <a:lvl5pPr lvl="4" rtl="0">
              <a:spcBef>
                <a:spcPts val="0"/>
              </a:spcBef>
              <a:spcAft>
                <a:spcPts val="0"/>
              </a:spcAft>
              <a:buSzPts val="3800"/>
              <a:buNone/>
              <a:defRPr sz="3800"/>
            </a:lvl5pPr>
            <a:lvl6pPr lvl="5" rtl="0">
              <a:spcBef>
                <a:spcPts val="0"/>
              </a:spcBef>
              <a:spcAft>
                <a:spcPts val="0"/>
              </a:spcAft>
              <a:buSzPts val="3800"/>
              <a:buNone/>
              <a:defRPr sz="3800"/>
            </a:lvl6pPr>
            <a:lvl7pPr lvl="6" rtl="0">
              <a:spcBef>
                <a:spcPts val="0"/>
              </a:spcBef>
              <a:spcAft>
                <a:spcPts val="0"/>
              </a:spcAft>
              <a:buSzPts val="3800"/>
              <a:buNone/>
              <a:defRPr sz="3800"/>
            </a:lvl7pPr>
            <a:lvl8pPr lvl="7" rtl="0">
              <a:spcBef>
                <a:spcPts val="0"/>
              </a:spcBef>
              <a:spcAft>
                <a:spcPts val="0"/>
              </a:spcAft>
              <a:buSzPts val="3800"/>
              <a:buNone/>
              <a:defRPr sz="3800"/>
            </a:lvl8pPr>
            <a:lvl9pPr lvl="8" rtl="0">
              <a:spcBef>
                <a:spcPts val="0"/>
              </a:spcBef>
              <a:spcAft>
                <a:spcPts val="0"/>
              </a:spcAft>
              <a:buSzPts val="3800"/>
              <a:buNone/>
              <a:defRPr sz="3800"/>
            </a:lvl9pPr>
          </a:lstStyle>
          <a:p/>
        </p:txBody>
      </p:sp>
      <p:sp>
        <p:nvSpPr>
          <p:cNvPr id="61" name="Google Shape;61;p5"/>
          <p:cNvSpPr txBox="1"/>
          <p:nvPr>
            <p:ph idx="1" type="body"/>
          </p:nvPr>
        </p:nvSpPr>
        <p:spPr>
          <a:xfrm>
            <a:off x="957825" y="2926000"/>
            <a:ext cx="4310100" cy="3598200"/>
          </a:xfrm>
          <a:prstGeom prst="rect">
            <a:avLst/>
          </a:prstGeom>
        </p:spPr>
        <p:txBody>
          <a:bodyPr anchorCtr="0" anchor="t" bIns="116050" lIns="116050" spcFirstLastPara="1" rIns="116050" wrap="square" tIns="116050">
            <a:noAutofit/>
          </a:bodyPr>
          <a:lstStyle>
            <a:lvl1pPr indent="-336550" lvl="0" marL="457200" rtl="0">
              <a:spcBef>
                <a:spcPts val="0"/>
              </a:spcBef>
              <a:spcAft>
                <a:spcPts val="0"/>
              </a:spcAft>
              <a:buSzPts val="1700"/>
              <a:buChar char="●"/>
              <a:defRPr/>
            </a:lvl1pPr>
            <a:lvl2pPr indent="-317500" lvl="1" marL="914400" rtl="0">
              <a:spcBef>
                <a:spcPts val="2000"/>
              </a:spcBef>
              <a:spcAft>
                <a:spcPts val="0"/>
              </a:spcAft>
              <a:buSzPts val="1400"/>
              <a:buChar char="○"/>
              <a:defRPr/>
            </a:lvl2pPr>
            <a:lvl3pPr indent="-317500" lvl="2" marL="1371600" rtl="0">
              <a:spcBef>
                <a:spcPts val="2000"/>
              </a:spcBef>
              <a:spcAft>
                <a:spcPts val="0"/>
              </a:spcAft>
              <a:buSzPts val="1400"/>
              <a:buChar char="■"/>
              <a:defRPr/>
            </a:lvl3pPr>
            <a:lvl4pPr indent="-317500" lvl="3" marL="1828800" rtl="0">
              <a:spcBef>
                <a:spcPts val="2000"/>
              </a:spcBef>
              <a:spcAft>
                <a:spcPts val="0"/>
              </a:spcAft>
              <a:buSzPts val="1400"/>
              <a:buChar char="●"/>
              <a:defRPr/>
            </a:lvl4pPr>
            <a:lvl5pPr indent="-317500" lvl="4" marL="2286000" rtl="0">
              <a:spcBef>
                <a:spcPts val="2000"/>
              </a:spcBef>
              <a:spcAft>
                <a:spcPts val="0"/>
              </a:spcAft>
              <a:buSzPts val="1400"/>
              <a:buChar char="○"/>
              <a:defRPr/>
            </a:lvl5pPr>
            <a:lvl6pPr indent="-317500" lvl="5" marL="2743200" rtl="0">
              <a:spcBef>
                <a:spcPts val="2000"/>
              </a:spcBef>
              <a:spcAft>
                <a:spcPts val="0"/>
              </a:spcAft>
              <a:buSzPts val="1400"/>
              <a:buChar char="■"/>
              <a:defRPr/>
            </a:lvl6pPr>
            <a:lvl7pPr indent="-317500" lvl="6" marL="3200400" rtl="0">
              <a:spcBef>
                <a:spcPts val="2000"/>
              </a:spcBef>
              <a:spcAft>
                <a:spcPts val="0"/>
              </a:spcAft>
              <a:buSzPts val="1400"/>
              <a:buChar char="●"/>
              <a:defRPr/>
            </a:lvl7pPr>
            <a:lvl8pPr indent="-317500" lvl="7" marL="3657600" rtl="0">
              <a:spcBef>
                <a:spcPts val="2000"/>
              </a:spcBef>
              <a:spcAft>
                <a:spcPts val="0"/>
              </a:spcAft>
              <a:buSzPts val="1400"/>
              <a:buChar char="○"/>
              <a:defRPr/>
            </a:lvl8pPr>
            <a:lvl9pPr indent="-317500" lvl="8" marL="4114800" rtl="0">
              <a:spcBef>
                <a:spcPts val="2000"/>
              </a:spcBef>
              <a:spcAft>
                <a:spcPts val="2000"/>
              </a:spcAft>
              <a:buSzPts val="1400"/>
              <a:buChar char="■"/>
              <a:defRPr/>
            </a:lvl9pPr>
          </a:lstStyle>
          <a:p/>
        </p:txBody>
      </p:sp>
      <p:sp>
        <p:nvSpPr>
          <p:cNvPr id="62" name="Google Shape;62;p5"/>
          <p:cNvSpPr txBox="1"/>
          <p:nvPr>
            <p:ph idx="2" type="body"/>
          </p:nvPr>
        </p:nvSpPr>
        <p:spPr>
          <a:xfrm>
            <a:off x="5423963" y="2926000"/>
            <a:ext cx="4310100" cy="3598200"/>
          </a:xfrm>
          <a:prstGeom prst="rect">
            <a:avLst/>
          </a:prstGeom>
        </p:spPr>
        <p:txBody>
          <a:bodyPr anchorCtr="0" anchor="t" bIns="116050" lIns="116050" spcFirstLastPara="1" rIns="116050" wrap="square" tIns="116050">
            <a:noAutofit/>
          </a:bodyPr>
          <a:lstStyle>
            <a:lvl1pPr indent="-336550" lvl="0" marL="457200" rtl="0">
              <a:spcBef>
                <a:spcPts val="0"/>
              </a:spcBef>
              <a:spcAft>
                <a:spcPts val="0"/>
              </a:spcAft>
              <a:buSzPts val="1700"/>
              <a:buChar char="●"/>
              <a:defRPr/>
            </a:lvl1pPr>
            <a:lvl2pPr indent="-317500" lvl="1" marL="914400" rtl="0">
              <a:spcBef>
                <a:spcPts val="2000"/>
              </a:spcBef>
              <a:spcAft>
                <a:spcPts val="0"/>
              </a:spcAft>
              <a:buSzPts val="1400"/>
              <a:buChar char="○"/>
              <a:defRPr/>
            </a:lvl2pPr>
            <a:lvl3pPr indent="-317500" lvl="2" marL="1371600" rtl="0">
              <a:spcBef>
                <a:spcPts val="2000"/>
              </a:spcBef>
              <a:spcAft>
                <a:spcPts val="0"/>
              </a:spcAft>
              <a:buSzPts val="1400"/>
              <a:buChar char="■"/>
              <a:defRPr/>
            </a:lvl3pPr>
            <a:lvl4pPr indent="-317500" lvl="3" marL="1828800" rtl="0">
              <a:spcBef>
                <a:spcPts val="2000"/>
              </a:spcBef>
              <a:spcAft>
                <a:spcPts val="0"/>
              </a:spcAft>
              <a:buSzPts val="1400"/>
              <a:buChar char="●"/>
              <a:defRPr/>
            </a:lvl4pPr>
            <a:lvl5pPr indent="-317500" lvl="4" marL="2286000" rtl="0">
              <a:spcBef>
                <a:spcPts val="2000"/>
              </a:spcBef>
              <a:spcAft>
                <a:spcPts val="0"/>
              </a:spcAft>
              <a:buSzPts val="1400"/>
              <a:buChar char="○"/>
              <a:defRPr/>
            </a:lvl5pPr>
            <a:lvl6pPr indent="-317500" lvl="5" marL="2743200" rtl="0">
              <a:spcBef>
                <a:spcPts val="2000"/>
              </a:spcBef>
              <a:spcAft>
                <a:spcPts val="0"/>
              </a:spcAft>
              <a:buSzPts val="1400"/>
              <a:buChar char="■"/>
              <a:defRPr/>
            </a:lvl6pPr>
            <a:lvl7pPr indent="-317500" lvl="6" marL="3200400" rtl="0">
              <a:spcBef>
                <a:spcPts val="2000"/>
              </a:spcBef>
              <a:spcAft>
                <a:spcPts val="0"/>
              </a:spcAft>
              <a:buSzPts val="1400"/>
              <a:buChar char="●"/>
              <a:defRPr/>
            </a:lvl7pPr>
            <a:lvl8pPr indent="-317500" lvl="7" marL="3657600" rtl="0">
              <a:spcBef>
                <a:spcPts val="2000"/>
              </a:spcBef>
              <a:spcAft>
                <a:spcPts val="0"/>
              </a:spcAft>
              <a:buSzPts val="1400"/>
              <a:buChar char="○"/>
              <a:defRPr/>
            </a:lvl8pPr>
            <a:lvl9pPr indent="-317500" lvl="8" marL="4114800" rtl="0">
              <a:spcBef>
                <a:spcPts val="2000"/>
              </a:spcBef>
              <a:spcAft>
                <a:spcPts val="2000"/>
              </a:spcAft>
              <a:buSzPts val="1400"/>
              <a:buChar char="■"/>
              <a:defRPr/>
            </a:lvl9pPr>
          </a:lstStyle>
          <a:p/>
        </p:txBody>
      </p:sp>
      <p:sp>
        <p:nvSpPr>
          <p:cNvPr id="63" name="Google Shape;63;p5"/>
          <p:cNvSpPr txBox="1"/>
          <p:nvPr>
            <p:ph idx="12" type="sldNum"/>
          </p:nvPr>
        </p:nvSpPr>
        <p:spPr>
          <a:xfrm>
            <a:off x="9811212" y="6678358"/>
            <a:ext cx="641700" cy="578400"/>
          </a:xfrm>
          <a:prstGeom prst="rect">
            <a:avLst/>
          </a:prstGeom>
        </p:spPr>
        <p:txBody>
          <a:bodyPr anchorCtr="0" anchor="ctr" bIns="116050" lIns="116050" spcFirstLastPara="1" rIns="116050" wrap="square" tIns="1160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p6"/>
          <p:cNvSpPr/>
          <p:nvPr/>
        </p:nvSpPr>
        <p:spPr>
          <a:xfrm flipH="1">
            <a:off x="4189200" y="2279244"/>
            <a:ext cx="6502800" cy="5280900"/>
          </a:xfrm>
          <a:prstGeom prst="rtTriangle">
            <a:avLst/>
          </a:prstGeom>
          <a:solidFill>
            <a:schemeClr val="lt2"/>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66" name="Google Shape;66;p6"/>
          <p:cNvSpPr/>
          <p:nvPr/>
        </p:nvSpPr>
        <p:spPr>
          <a:xfrm>
            <a:off x="36" y="4151496"/>
            <a:ext cx="8618100" cy="3408600"/>
          </a:xfrm>
          <a:prstGeom prst="rtTriangle">
            <a:avLst/>
          </a:prstGeom>
          <a:solidFill>
            <a:schemeClr val="accent3"/>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67" name="Google Shape;67;p6"/>
          <p:cNvSpPr/>
          <p:nvPr/>
        </p:nvSpPr>
        <p:spPr>
          <a:xfrm>
            <a:off x="237629" y="303150"/>
            <a:ext cx="10216800" cy="69537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68" name="Google Shape;68;p6"/>
          <p:cNvSpPr txBox="1"/>
          <p:nvPr>
            <p:ph type="title"/>
          </p:nvPr>
        </p:nvSpPr>
        <p:spPr>
          <a:xfrm>
            <a:off x="957825" y="1242877"/>
            <a:ext cx="8776200" cy="1403100"/>
          </a:xfrm>
          <a:prstGeom prst="rect">
            <a:avLst/>
          </a:prstGeom>
        </p:spPr>
        <p:txBody>
          <a:bodyPr anchorCtr="0" anchor="t" bIns="116050" lIns="116050" spcFirstLastPara="1" rIns="116050" wrap="square" tIns="116050">
            <a:noAutofit/>
          </a:bodyPr>
          <a:lstStyle>
            <a:lvl1pPr lvl="0" rtl="0">
              <a:spcBef>
                <a:spcPts val="0"/>
              </a:spcBef>
              <a:spcAft>
                <a:spcPts val="0"/>
              </a:spcAft>
              <a:buSzPts val="3800"/>
              <a:buNone/>
              <a:defRPr sz="3800"/>
            </a:lvl1pPr>
            <a:lvl2pPr lvl="1" rtl="0">
              <a:spcBef>
                <a:spcPts val="0"/>
              </a:spcBef>
              <a:spcAft>
                <a:spcPts val="0"/>
              </a:spcAft>
              <a:buSzPts val="3800"/>
              <a:buNone/>
              <a:defRPr sz="3800"/>
            </a:lvl2pPr>
            <a:lvl3pPr lvl="2" rtl="0">
              <a:spcBef>
                <a:spcPts val="0"/>
              </a:spcBef>
              <a:spcAft>
                <a:spcPts val="0"/>
              </a:spcAft>
              <a:buSzPts val="3800"/>
              <a:buNone/>
              <a:defRPr sz="3800"/>
            </a:lvl3pPr>
            <a:lvl4pPr lvl="3" rtl="0">
              <a:spcBef>
                <a:spcPts val="0"/>
              </a:spcBef>
              <a:spcAft>
                <a:spcPts val="0"/>
              </a:spcAft>
              <a:buSzPts val="3800"/>
              <a:buNone/>
              <a:defRPr sz="3800"/>
            </a:lvl4pPr>
            <a:lvl5pPr lvl="4" rtl="0">
              <a:spcBef>
                <a:spcPts val="0"/>
              </a:spcBef>
              <a:spcAft>
                <a:spcPts val="0"/>
              </a:spcAft>
              <a:buSzPts val="3800"/>
              <a:buNone/>
              <a:defRPr sz="3800"/>
            </a:lvl5pPr>
            <a:lvl6pPr lvl="5" rtl="0">
              <a:spcBef>
                <a:spcPts val="0"/>
              </a:spcBef>
              <a:spcAft>
                <a:spcPts val="0"/>
              </a:spcAft>
              <a:buSzPts val="3800"/>
              <a:buNone/>
              <a:defRPr sz="3800"/>
            </a:lvl6pPr>
            <a:lvl7pPr lvl="6" rtl="0">
              <a:spcBef>
                <a:spcPts val="0"/>
              </a:spcBef>
              <a:spcAft>
                <a:spcPts val="0"/>
              </a:spcAft>
              <a:buSzPts val="3800"/>
              <a:buNone/>
              <a:defRPr sz="3800"/>
            </a:lvl7pPr>
            <a:lvl8pPr lvl="7" rtl="0">
              <a:spcBef>
                <a:spcPts val="0"/>
              </a:spcBef>
              <a:spcAft>
                <a:spcPts val="0"/>
              </a:spcAft>
              <a:buSzPts val="3800"/>
              <a:buNone/>
              <a:defRPr sz="3800"/>
            </a:lvl8pPr>
            <a:lvl9pPr lvl="8" rtl="0">
              <a:spcBef>
                <a:spcPts val="0"/>
              </a:spcBef>
              <a:spcAft>
                <a:spcPts val="0"/>
              </a:spcAft>
              <a:buSzPts val="3800"/>
              <a:buNone/>
              <a:defRPr sz="3800"/>
            </a:lvl9pPr>
          </a:lstStyle>
          <a:p/>
        </p:txBody>
      </p:sp>
      <p:sp>
        <p:nvSpPr>
          <p:cNvPr id="69" name="Google Shape;69;p6"/>
          <p:cNvSpPr txBox="1"/>
          <p:nvPr>
            <p:ph idx="12" type="sldNum"/>
          </p:nvPr>
        </p:nvSpPr>
        <p:spPr>
          <a:xfrm>
            <a:off x="9811212" y="6678358"/>
            <a:ext cx="641700" cy="578400"/>
          </a:xfrm>
          <a:prstGeom prst="rect">
            <a:avLst/>
          </a:prstGeom>
        </p:spPr>
        <p:txBody>
          <a:bodyPr anchorCtr="0" anchor="ctr" bIns="116050" lIns="116050" spcFirstLastPara="1" rIns="116050" wrap="square" tIns="1160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p7"/>
          <p:cNvSpPr/>
          <p:nvPr/>
        </p:nvSpPr>
        <p:spPr>
          <a:xfrm flipH="1">
            <a:off x="4189200" y="2279244"/>
            <a:ext cx="6502800" cy="5280900"/>
          </a:xfrm>
          <a:prstGeom prst="rtTriangle">
            <a:avLst/>
          </a:prstGeom>
          <a:solidFill>
            <a:schemeClr val="lt2"/>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72" name="Google Shape;72;p7"/>
          <p:cNvSpPr/>
          <p:nvPr/>
        </p:nvSpPr>
        <p:spPr>
          <a:xfrm>
            <a:off x="36" y="4151496"/>
            <a:ext cx="8618100" cy="3408600"/>
          </a:xfrm>
          <a:prstGeom prst="rtTriangle">
            <a:avLst/>
          </a:prstGeom>
          <a:solidFill>
            <a:schemeClr val="dk2"/>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73" name="Google Shape;73;p7"/>
          <p:cNvSpPr/>
          <p:nvPr/>
        </p:nvSpPr>
        <p:spPr>
          <a:xfrm>
            <a:off x="237629" y="303150"/>
            <a:ext cx="10216800" cy="69537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74" name="Google Shape;74;p7"/>
          <p:cNvSpPr txBox="1"/>
          <p:nvPr>
            <p:ph type="title"/>
          </p:nvPr>
        </p:nvSpPr>
        <p:spPr>
          <a:xfrm>
            <a:off x="957825" y="1242877"/>
            <a:ext cx="4337100" cy="2032800"/>
          </a:xfrm>
          <a:prstGeom prst="rect">
            <a:avLst/>
          </a:prstGeom>
        </p:spPr>
        <p:txBody>
          <a:bodyPr anchorCtr="0" anchor="t" bIns="116050" lIns="116050" spcFirstLastPara="1" rIns="116050" wrap="square" tIns="116050">
            <a:noAutofit/>
          </a:bodyPr>
          <a:lstStyle>
            <a:lvl1pPr lvl="0" rtl="0">
              <a:spcBef>
                <a:spcPts val="0"/>
              </a:spcBef>
              <a:spcAft>
                <a:spcPts val="0"/>
              </a:spcAft>
              <a:buSzPts val="3800"/>
              <a:buNone/>
              <a:defRPr sz="3800"/>
            </a:lvl1pPr>
            <a:lvl2pPr lvl="1" rtl="0">
              <a:spcBef>
                <a:spcPts val="0"/>
              </a:spcBef>
              <a:spcAft>
                <a:spcPts val="0"/>
              </a:spcAft>
              <a:buSzPts val="3800"/>
              <a:buNone/>
              <a:defRPr sz="3800"/>
            </a:lvl2pPr>
            <a:lvl3pPr lvl="2" rtl="0">
              <a:spcBef>
                <a:spcPts val="0"/>
              </a:spcBef>
              <a:spcAft>
                <a:spcPts val="0"/>
              </a:spcAft>
              <a:buSzPts val="3800"/>
              <a:buNone/>
              <a:defRPr sz="3800"/>
            </a:lvl3pPr>
            <a:lvl4pPr lvl="3" rtl="0">
              <a:spcBef>
                <a:spcPts val="0"/>
              </a:spcBef>
              <a:spcAft>
                <a:spcPts val="0"/>
              </a:spcAft>
              <a:buSzPts val="3800"/>
              <a:buNone/>
              <a:defRPr sz="3800"/>
            </a:lvl4pPr>
            <a:lvl5pPr lvl="4" rtl="0">
              <a:spcBef>
                <a:spcPts val="0"/>
              </a:spcBef>
              <a:spcAft>
                <a:spcPts val="0"/>
              </a:spcAft>
              <a:buSzPts val="3800"/>
              <a:buNone/>
              <a:defRPr sz="3800"/>
            </a:lvl5pPr>
            <a:lvl6pPr lvl="5" rtl="0">
              <a:spcBef>
                <a:spcPts val="0"/>
              </a:spcBef>
              <a:spcAft>
                <a:spcPts val="0"/>
              </a:spcAft>
              <a:buSzPts val="3800"/>
              <a:buNone/>
              <a:defRPr sz="3800"/>
            </a:lvl6pPr>
            <a:lvl7pPr lvl="6" rtl="0">
              <a:spcBef>
                <a:spcPts val="0"/>
              </a:spcBef>
              <a:spcAft>
                <a:spcPts val="0"/>
              </a:spcAft>
              <a:buSzPts val="3800"/>
              <a:buNone/>
              <a:defRPr sz="3800"/>
            </a:lvl7pPr>
            <a:lvl8pPr lvl="7" rtl="0">
              <a:spcBef>
                <a:spcPts val="0"/>
              </a:spcBef>
              <a:spcAft>
                <a:spcPts val="0"/>
              </a:spcAft>
              <a:buSzPts val="3800"/>
              <a:buNone/>
              <a:defRPr sz="3800"/>
            </a:lvl8pPr>
            <a:lvl9pPr lvl="8" rtl="0">
              <a:spcBef>
                <a:spcPts val="0"/>
              </a:spcBef>
              <a:spcAft>
                <a:spcPts val="0"/>
              </a:spcAft>
              <a:buSzPts val="3800"/>
              <a:buNone/>
              <a:defRPr sz="3800"/>
            </a:lvl9pPr>
          </a:lstStyle>
          <a:p/>
        </p:txBody>
      </p:sp>
      <p:sp>
        <p:nvSpPr>
          <p:cNvPr id="75" name="Google Shape;75;p7"/>
          <p:cNvSpPr txBox="1"/>
          <p:nvPr>
            <p:ph idx="1" type="body"/>
          </p:nvPr>
        </p:nvSpPr>
        <p:spPr>
          <a:xfrm>
            <a:off x="971330" y="3408577"/>
            <a:ext cx="4337100" cy="3115800"/>
          </a:xfrm>
          <a:prstGeom prst="rect">
            <a:avLst/>
          </a:prstGeom>
        </p:spPr>
        <p:txBody>
          <a:bodyPr anchorCtr="0" anchor="t" bIns="116050" lIns="116050" spcFirstLastPara="1" rIns="116050" wrap="square" tIns="116050">
            <a:noAutofit/>
          </a:bodyPr>
          <a:lstStyle>
            <a:lvl1pPr indent="-336550" lvl="0" marL="457200" rtl="0">
              <a:spcBef>
                <a:spcPts val="0"/>
              </a:spcBef>
              <a:spcAft>
                <a:spcPts val="0"/>
              </a:spcAft>
              <a:buSzPts val="1700"/>
              <a:buChar char="●"/>
              <a:defRPr/>
            </a:lvl1pPr>
            <a:lvl2pPr indent="-317500" lvl="1" marL="914400" rtl="0">
              <a:spcBef>
                <a:spcPts val="2000"/>
              </a:spcBef>
              <a:spcAft>
                <a:spcPts val="0"/>
              </a:spcAft>
              <a:buSzPts val="1400"/>
              <a:buChar char="○"/>
              <a:defRPr/>
            </a:lvl2pPr>
            <a:lvl3pPr indent="-317500" lvl="2" marL="1371600" rtl="0">
              <a:spcBef>
                <a:spcPts val="2000"/>
              </a:spcBef>
              <a:spcAft>
                <a:spcPts val="0"/>
              </a:spcAft>
              <a:buSzPts val="1400"/>
              <a:buChar char="■"/>
              <a:defRPr/>
            </a:lvl3pPr>
            <a:lvl4pPr indent="-317500" lvl="3" marL="1828800" rtl="0">
              <a:spcBef>
                <a:spcPts val="2000"/>
              </a:spcBef>
              <a:spcAft>
                <a:spcPts val="0"/>
              </a:spcAft>
              <a:buSzPts val="1400"/>
              <a:buChar char="●"/>
              <a:defRPr/>
            </a:lvl4pPr>
            <a:lvl5pPr indent="-317500" lvl="4" marL="2286000" rtl="0">
              <a:spcBef>
                <a:spcPts val="2000"/>
              </a:spcBef>
              <a:spcAft>
                <a:spcPts val="0"/>
              </a:spcAft>
              <a:buSzPts val="1400"/>
              <a:buChar char="○"/>
              <a:defRPr/>
            </a:lvl5pPr>
            <a:lvl6pPr indent="-317500" lvl="5" marL="2743200" rtl="0">
              <a:spcBef>
                <a:spcPts val="2000"/>
              </a:spcBef>
              <a:spcAft>
                <a:spcPts val="0"/>
              </a:spcAft>
              <a:buSzPts val="1400"/>
              <a:buChar char="■"/>
              <a:defRPr/>
            </a:lvl6pPr>
            <a:lvl7pPr indent="-317500" lvl="6" marL="3200400" rtl="0">
              <a:spcBef>
                <a:spcPts val="2000"/>
              </a:spcBef>
              <a:spcAft>
                <a:spcPts val="0"/>
              </a:spcAft>
              <a:buSzPts val="1400"/>
              <a:buChar char="●"/>
              <a:defRPr/>
            </a:lvl7pPr>
            <a:lvl8pPr indent="-317500" lvl="7" marL="3657600" rtl="0">
              <a:spcBef>
                <a:spcPts val="2000"/>
              </a:spcBef>
              <a:spcAft>
                <a:spcPts val="0"/>
              </a:spcAft>
              <a:buSzPts val="1400"/>
              <a:buChar char="○"/>
              <a:defRPr/>
            </a:lvl8pPr>
            <a:lvl9pPr indent="-317500" lvl="8" marL="4114800" rtl="0">
              <a:spcBef>
                <a:spcPts val="2000"/>
              </a:spcBef>
              <a:spcAft>
                <a:spcPts val="2000"/>
              </a:spcAft>
              <a:buSzPts val="1400"/>
              <a:buChar char="■"/>
              <a:defRPr/>
            </a:lvl9pPr>
          </a:lstStyle>
          <a:p/>
        </p:txBody>
      </p:sp>
      <p:sp>
        <p:nvSpPr>
          <p:cNvPr id="76" name="Google Shape;76;p7"/>
          <p:cNvSpPr txBox="1"/>
          <p:nvPr>
            <p:ph idx="12" type="sldNum"/>
          </p:nvPr>
        </p:nvSpPr>
        <p:spPr>
          <a:xfrm>
            <a:off x="9811212" y="6678358"/>
            <a:ext cx="641700" cy="578400"/>
          </a:xfrm>
          <a:prstGeom prst="rect">
            <a:avLst/>
          </a:prstGeom>
        </p:spPr>
        <p:txBody>
          <a:bodyPr anchorCtr="0" anchor="ctr" bIns="116050" lIns="116050" spcFirstLastPara="1" rIns="116050" wrap="square" tIns="1160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p8"/>
          <p:cNvSpPr/>
          <p:nvPr/>
        </p:nvSpPr>
        <p:spPr>
          <a:xfrm>
            <a:off x="0" y="4149503"/>
            <a:ext cx="8616600" cy="3405300"/>
          </a:xfrm>
          <a:prstGeom prst="rtTriangle">
            <a:avLst/>
          </a:prstGeom>
          <a:solidFill>
            <a:schemeClr val="accent6"/>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79" name="Google Shape;79;p8"/>
          <p:cNvSpPr/>
          <p:nvPr/>
        </p:nvSpPr>
        <p:spPr>
          <a:xfrm flipH="1">
            <a:off x="4189761" y="2284260"/>
            <a:ext cx="6501900" cy="5275800"/>
          </a:xfrm>
          <a:prstGeom prst="rtTriangle">
            <a:avLst/>
          </a:prstGeom>
          <a:solidFill>
            <a:schemeClr val="lt2"/>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grpSp>
        <p:nvGrpSpPr>
          <p:cNvPr id="80" name="Google Shape;80;p8"/>
          <p:cNvGrpSpPr/>
          <p:nvPr/>
        </p:nvGrpSpPr>
        <p:grpSpPr>
          <a:xfrm>
            <a:off x="299295" y="-185"/>
            <a:ext cx="2632471" cy="1533617"/>
            <a:chOff x="3961956" y="4383950"/>
            <a:chExt cx="1160548" cy="548700"/>
          </a:xfrm>
        </p:grpSpPr>
        <p:sp>
          <p:nvSpPr>
            <p:cNvPr id="81" name="Google Shape;81;p8"/>
            <p:cNvSpPr/>
            <p:nvPr/>
          </p:nvSpPr>
          <p:spPr>
            <a:xfrm>
              <a:off x="4224904" y="4383950"/>
              <a:ext cx="897600" cy="548700"/>
            </a:xfrm>
            <a:prstGeom prst="parallelogram">
              <a:avLst>
                <a:gd fmla="val 153193" name="adj"/>
              </a:avLst>
            </a:prstGeom>
            <a:solidFill>
              <a:schemeClr val="dk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82" name="Google Shape;82;p8"/>
            <p:cNvSpPr/>
            <p:nvPr/>
          </p:nvSpPr>
          <p:spPr>
            <a:xfrm>
              <a:off x="4093430" y="4383950"/>
              <a:ext cx="897600" cy="548700"/>
            </a:xfrm>
            <a:prstGeom prst="parallelogram">
              <a:avLst>
                <a:gd fmla="val 153193" name="adj"/>
              </a:avLst>
            </a:prstGeom>
            <a:solidFill>
              <a:schemeClr val="dk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83" name="Google Shape;83;p8"/>
            <p:cNvSpPr/>
            <p:nvPr/>
          </p:nvSpPr>
          <p:spPr>
            <a:xfrm>
              <a:off x="3961956" y="4383950"/>
              <a:ext cx="897600" cy="548700"/>
            </a:xfrm>
            <a:prstGeom prst="parallelogram">
              <a:avLst>
                <a:gd fmla="val 153193" name="adj"/>
              </a:avLst>
            </a:prstGeom>
            <a:solidFill>
              <a:schemeClr val="dk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grpSp>
      <p:sp>
        <p:nvSpPr>
          <p:cNvPr id="84" name="Google Shape;84;p8"/>
          <p:cNvSpPr/>
          <p:nvPr/>
        </p:nvSpPr>
        <p:spPr>
          <a:xfrm>
            <a:off x="237629" y="303150"/>
            <a:ext cx="10216800" cy="69537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grpSp>
        <p:nvGrpSpPr>
          <p:cNvPr id="85" name="Google Shape;85;p8"/>
          <p:cNvGrpSpPr/>
          <p:nvPr/>
        </p:nvGrpSpPr>
        <p:grpSpPr>
          <a:xfrm>
            <a:off x="41006" y="6646693"/>
            <a:ext cx="1863090" cy="907002"/>
            <a:chOff x="6917201" y="0"/>
            <a:chExt cx="2227777" cy="863400"/>
          </a:xfrm>
        </p:grpSpPr>
        <p:sp>
          <p:nvSpPr>
            <p:cNvPr id="86" name="Google Shape;86;p8"/>
            <p:cNvSpPr/>
            <p:nvPr/>
          </p:nvSpPr>
          <p:spPr>
            <a:xfrm>
              <a:off x="7641677" y="0"/>
              <a:ext cx="1503300" cy="863400"/>
            </a:xfrm>
            <a:prstGeom prst="parallelogram">
              <a:avLst>
                <a:gd fmla="val 158024" name="adj"/>
              </a:avLst>
            </a:prstGeom>
            <a:solidFill>
              <a:schemeClr val="accent6"/>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87" name="Google Shape;87;p8"/>
            <p:cNvSpPr/>
            <p:nvPr/>
          </p:nvSpPr>
          <p:spPr>
            <a:xfrm>
              <a:off x="7279439" y="0"/>
              <a:ext cx="1503300" cy="863400"/>
            </a:xfrm>
            <a:prstGeom prst="parallelogram">
              <a:avLst>
                <a:gd fmla="val 158024" name="adj"/>
              </a:avLst>
            </a:prstGeom>
            <a:solidFill>
              <a:schemeClr val="accent6"/>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88" name="Google Shape;88;p8"/>
            <p:cNvSpPr/>
            <p:nvPr/>
          </p:nvSpPr>
          <p:spPr>
            <a:xfrm>
              <a:off x="6917201" y="0"/>
              <a:ext cx="1503300" cy="863400"/>
            </a:xfrm>
            <a:prstGeom prst="parallelogram">
              <a:avLst>
                <a:gd fmla="val 158024" name="adj"/>
              </a:avLst>
            </a:prstGeom>
            <a:solidFill>
              <a:schemeClr val="accent6"/>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grpSp>
      <p:grpSp>
        <p:nvGrpSpPr>
          <p:cNvPr id="89" name="Google Shape;89;p8"/>
          <p:cNvGrpSpPr/>
          <p:nvPr/>
        </p:nvGrpSpPr>
        <p:grpSpPr>
          <a:xfrm>
            <a:off x="6882600" y="1827"/>
            <a:ext cx="3808830" cy="1854152"/>
            <a:chOff x="6917201" y="0"/>
            <a:chExt cx="2227777" cy="863400"/>
          </a:xfrm>
        </p:grpSpPr>
        <p:sp>
          <p:nvSpPr>
            <p:cNvPr id="90" name="Google Shape;90;p8"/>
            <p:cNvSpPr/>
            <p:nvPr/>
          </p:nvSpPr>
          <p:spPr>
            <a:xfrm>
              <a:off x="7641677" y="0"/>
              <a:ext cx="1503300" cy="863400"/>
            </a:xfrm>
            <a:prstGeom prst="parallelogram">
              <a:avLst>
                <a:gd fmla="val 158024" name="adj"/>
              </a:avLst>
            </a:prstGeom>
            <a:solidFill>
              <a:schemeClr val="accent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91" name="Google Shape;91;p8"/>
            <p:cNvSpPr/>
            <p:nvPr/>
          </p:nvSpPr>
          <p:spPr>
            <a:xfrm>
              <a:off x="7279439" y="0"/>
              <a:ext cx="1503300" cy="863400"/>
            </a:xfrm>
            <a:prstGeom prst="parallelogram">
              <a:avLst>
                <a:gd fmla="val 158024" name="adj"/>
              </a:avLst>
            </a:prstGeom>
            <a:solidFill>
              <a:schemeClr val="accent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92" name="Google Shape;92;p8"/>
            <p:cNvSpPr/>
            <p:nvPr/>
          </p:nvSpPr>
          <p:spPr>
            <a:xfrm>
              <a:off x="6917201" y="0"/>
              <a:ext cx="1503300" cy="863400"/>
            </a:xfrm>
            <a:prstGeom prst="parallelogram">
              <a:avLst>
                <a:gd fmla="val 158024" name="adj"/>
              </a:avLst>
            </a:prstGeom>
            <a:solidFill>
              <a:schemeClr val="accent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grpSp>
      <p:sp>
        <p:nvSpPr>
          <p:cNvPr id="93" name="Google Shape;93;p8"/>
          <p:cNvSpPr txBox="1"/>
          <p:nvPr>
            <p:ph type="title"/>
          </p:nvPr>
        </p:nvSpPr>
        <p:spPr>
          <a:xfrm>
            <a:off x="1629909" y="1912445"/>
            <a:ext cx="7444800" cy="3732300"/>
          </a:xfrm>
          <a:prstGeom prst="rect">
            <a:avLst/>
          </a:prstGeom>
        </p:spPr>
        <p:txBody>
          <a:bodyPr anchorCtr="0" anchor="ctr" bIns="116050" lIns="116050" spcFirstLastPara="1" rIns="116050" wrap="square" tIns="116050">
            <a:noAutofit/>
          </a:bodyPr>
          <a:lstStyle>
            <a:lvl1pPr lvl="0" rtl="0" algn="ctr">
              <a:spcBef>
                <a:spcPts val="0"/>
              </a:spcBef>
              <a:spcAft>
                <a:spcPts val="0"/>
              </a:spcAft>
              <a:buSzPts val="4100"/>
              <a:buNone/>
              <a:defRPr sz="4100"/>
            </a:lvl1pPr>
            <a:lvl2pPr lvl="1" rtl="0" algn="ctr">
              <a:spcBef>
                <a:spcPts val="0"/>
              </a:spcBef>
              <a:spcAft>
                <a:spcPts val="0"/>
              </a:spcAft>
              <a:buSzPts val="4100"/>
              <a:buNone/>
              <a:defRPr sz="4100"/>
            </a:lvl2pPr>
            <a:lvl3pPr lvl="2" rtl="0" algn="ctr">
              <a:spcBef>
                <a:spcPts val="0"/>
              </a:spcBef>
              <a:spcAft>
                <a:spcPts val="0"/>
              </a:spcAft>
              <a:buSzPts val="4100"/>
              <a:buNone/>
              <a:defRPr sz="4100"/>
            </a:lvl3pPr>
            <a:lvl4pPr lvl="3" rtl="0" algn="ctr">
              <a:spcBef>
                <a:spcPts val="0"/>
              </a:spcBef>
              <a:spcAft>
                <a:spcPts val="0"/>
              </a:spcAft>
              <a:buSzPts val="4100"/>
              <a:buNone/>
              <a:defRPr sz="4100"/>
            </a:lvl4pPr>
            <a:lvl5pPr lvl="4" rtl="0" algn="ctr">
              <a:spcBef>
                <a:spcPts val="0"/>
              </a:spcBef>
              <a:spcAft>
                <a:spcPts val="0"/>
              </a:spcAft>
              <a:buSzPts val="4100"/>
              <a:buNone/>
              <a:defRPr sz="4100"/>
            </a:lvl5pPr>
            <a:lvl6pPr lvl="5" rtl="0" algn="ctr">
              <a:spcBef>
                <a:spcPts val="0"/>
              </a:spcBef>
              <a:spcAft>
                <a:spcPts val="0"/>
              </a:spcAft>
              <a:buSzPts val="4100"/>
              <a:buNone/>
              <a:defRPr sz="4100"/>
            </a:lvl6pPr>
            <a:lvl7pPr lvl="6" rtl="0" algn="ctr">
              <a:spcBef>
                <a:spcPts val="0"/>
              </a:spcBef>
              <a:spcAft>
                <a:spcPts val="0"/>
              </a:spcAft>
              <a:buSzPts val="4100"/>
              <a:buNone/>
              <a:defRPr sz="4100"/>
            </a:lvl7pPr>
            <a:lvl8pPr lvl="7" rtl="0" algn="ctr">
              <a:spcBef>
                <a:spcPts val="0"/>
              </a:spcBef>
              <a:spcAft>
                <a:spcPts val="0"/>
              </a:spcAft>
              <a:buSzPts val="4100"/>
              <a:buNone/>
              <a:defRPr sz="4100"/>
            </a:lvl8pPr>
            <a:lvl9pPr lvl="8" rtl="0" algn="ctr">
              <a:spcBef>
                <a:spcPts val="0"/>
              </a:spcBef>
              <a:spcAft>
                <a:spcPts val="0"/>
              </a:spcAft>
              <a:buSzPts val="4100"/>
              <a:buNone/>
              <a:defRPr sz="4100"/>
            </a:lvl9pPr>
          </a:lstStyle>
          <a:p/>
        </p:txBody>
      </p:sp>
      <p:sp>
        <p:nvSpPr>
          <p:cNvPr id="94" name="Google Shape;94;p8"/>
          <p:cNvSpPr txBox="1"/>
          <p:nvPr>
            <p:ph idx="12" type="sldNum"/>
          </p:nvPr>
        </p:nvSpPr>
        <p:spPr>
          <a:xfrm>
            <a:off x="9811212" y="6678358"/>
            <a:ext cx="641700" cy="578400"/>
          </a:xfrm>
          <a:prstGeom prst="rect">
            <a:avLst/>
          </a:prstGeom>
        </p:spPr>
        <p:txBody>
          <a:bodyPr anchorCtr="0" anchor="ctr" bIns="116050" lIns="116050" spcFirstLastPara="1" rIns="116050" wrap="square" tIns="1160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p9"/>
          <p:cNvSpPr/>
          <p:nvPr/>
        </p:nvSpPr>
        <p:spPr>
          <a:xfrm flipH="1">
            <a:off x="4189200" y="2279244"/>
            <a:ext cx="6502800" cy="5280900"/>
          </a:xfrm>
          <a:prstGeom prst="rtTriangle">
            <a:avLst/>
          </a:prstGeom>
          <a:solidFill>
            <a:schemeClr val="lt2"/>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97" name="Google Shape;97;p9"/>
          <p:cNvSpPr/>
          <p:nvPr/>
        </p:nvSpPr>
        <p:spPr>
          <a:xfrm>
            <a:off x="36" y="4151496"/>
            <a:ext cx="8618100" cy="3408600"/>
          </a:xfrm>
          <a:prstGeom prst="rtTriangle">
            <a:avLst/>
          </a:prstGeom>
          <a:solidFill>
            <a:schemeClr val="accent3"/>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98" name="Google Shape;98;p9"/>
          <p:cNvSpPr/>
          <p:nvPr/>
        </p:nvSpPr>
        <p:spPr>
          <a:xfrm>
            <a:off x="237629" y="303150"/>
            <a:ext cx="10216800" cy="69537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99" name="Google Shape;99;p9"/>
          <p:cNvSpPr txBox="1"/>
          <p:nvPr>
            <p:ph type="title"/>
          </p:nvPr>
        </p:nvSpPr>
        <p:spPr>
          <a:xfrm>
            <a:off x="957825" y="1242877"/>
            <a:ext cx="7511700" cy="1036200"/>
          </a:xfrm>
          <a:prstGeom prst="rect">
            <a:avLst/>
          </a:prstGeom>
        </p:spPr>
        <p:txBody>
          <a:bodyPr anchorCtr="0" anchor="t" bIns="116050" lIns="116050" spcFirstLastPara="1" rIns="116050" wrap="square" tIns="116050">
            <a:noAutofit/>
          </a:bodyPr>
          <a:lstStyle>
            <a:lvl1pPr lvl="0" rtl="0">
              <a:spcBef>
                <a:spcPts val="0"/>
              </a:spcBef>
              <a:spcAft>
                <a:spcPts val="0"/>
              </a:spcAft>
              <a:buSzPts val="3800"/>
              <a:buNone/>
              <a:defRPr sz="3800"/>
            </a:lvl1pPr>
            <a:lvl2pPr lvl="1" rtl="0">
              <a:spcBef>
                <a:spcPts val="0"/>
              </a:spcBef>
              <a:spcAft>
                <a:spcPts val="0"/>
              </a:spcAft>
              <a:buSzPts val="3800"/>
              <a:buNone/>
              <a:defRPr sz="3800"/>
            </a:lvl2pPr>
            <a:lvl3pPr lvl="2" rtl="0">
              <a:spcBef>
                <a:spcPts val="0"/>
              </a:spcBef>
              <a:spcAft>
                <a:spcPts val="0"/>
              </a:spcAft>
              <a:buSzPts val="3800"/>
              <a:buNone/>
              <a:defRPr sz="3800"/>
            </a:lvl3pPr>
            <a:lvl4pPr lvl="3" rtl="0">
              <a:spcBef>
                <a:spcPts val="0"/>
              </a:spcBef>
              <a:spcAft>
                <a:spcPts val="0"/>
              </a:spcAft>
              <a:buSzPts val="3800"/>
              <a:buNone/>
              <a:defRPr sz="3800"/>
            </a:lvl4pPr>
            <a:lvl5pPr lvl="4" rtl="0">
              <a:spcBef>
                <a:spcPts val="0"/>
              </a:spcBef>
              <a:spcAft>
                <a:spcPts val="0"/>
              </a:spcAft>
              <a:buSzPts val="3800"/>
              <a:buNone/>
              <a:defRPr sz="3800"/>
            </a:lvl5pPr>
            <a:lvl6pPr lvl="5" rtl="0">
              <a:spcBef>
                <a:spcPts val="0"/>
              </a:spcBef>
              <a:spcAft>
                <a:spcPts val="0"/>
              </a:spcAft>
              <a:buSzPts val="3800"/>
              <a:buNone/>
              <a:defRPr sz="3800"/>
            </a:lvl6pPr>
            <a:lvl7pPr lvl="6" rtl="0">
              <a:spcBef>
                <a:spcPts val="0"/>
              </a:spcBef>
              <a:spcAft>
                <a:spcPts val="0"/>
              </a:spcAft>
              <a:buSzPts val="3800"/>
              <a:buNone/>
              <a:defRPr sz="3800"/>
            </a:lvl7pPr>
            <a:lvl8pPr lvl="7" rtl="0">
              <a:spcBef>
                <a:spcPts val="0"/>
              </a:spcBef>
              <a:spcAft>
                <a:spcPts val="0"/>
              </a:spcAft>
              <a:buSzPts val="3800"/>
              <a:buNone/>
              <a:defRPr sz="3800"/>
            </a:lvl8pPr>
            <a:lvl9pPr lvl="8" rtl="0">
              <a:spcBef>
                <a:spcPts val="0"/>
              </a:spcBef>
              <a:spcAft>
                <a:spcPts val="0"/>
              </a:spcAft>
              <a:buSzPts val="3800"/>
              <a:buNone/>
              <a:defRPr sz="3800"/>
            </a:lvl9pPr>
          </a:lstStyle>
          <a:p/>
        </p:txBody>
      </p:sp>
      <p:sp>
        <p:nvSpPr>
          <p:cNvPr id="100" name="Google Shape;100;p9"/>
          <p:cNvSpPr txBox="1"/>
          <p:nvPr>
            <p:ph idx="1" type="subTitle"/>
          </p:nvPr>
        </p:nvSpPr>
        <p:spPr>
          <a:xfrm>
            <a:off x="957825" y="2279244"/>
            <a:ext cx="6852000" cy="578400"/>
          </a:xfrm>
          <a:prstGeom prst="rect">
            <a:avLst/>
          </a:prstGeom>
        </p:spPr>
        <p:txBody>
          <a:bodyPr anchorCtr="0" anchor="t" bIns="116050" lIns="116050" spcFirstLastPara="1" rIns="116050" wrap="square" tIns="116050">
            <a:noAutofit/>
          </a:bodyPr>
          <a:lstStyle>
            <a:lvl1pPr lvl="0" rtl="0">
              <a:lnSpc>
                <a:spcPct val="100000"/>
              </a:lnSpc>
              <a:spcBef>
                <a:spcPts val="0"/>
              </a:spcBef>
              <a:spcAft>
                <a:spcPts val="0"/>
              </a:spcAft>
              <a:buClr>
                <a:schemeClr val="lt1"/>
              </a:buClr>
              <a:buSzPts val="2000"/>
              <a:buNone/>
              <a:defRPr sz="2000">
                <a:solidFill>
                  <a:schemeClr val="lt1"/>
                </a:solidFill>
              </a:defRPr>
            </a:lvl1pPr>
            <a:lvl2pPr lvl="1" rtl="0">
              <a:lnSpc>
                <a:spcPct val="100000"/>
              </a:lnSpc>
              <a:spcBef>
                <a:spcPts val="0"/>
              </a:spcBef>
              <a:spcAft>
                <a:spcPts val="0"/>
              </a:spcAft>
              <a:buClr>
                <a:schemeClr val="lt1"/>
              </a:buClr>
              <a:buSzPts val="2000"/>
              <a:buNone/>
              <a:defRPr sz="2000">
                <a:solidFill>
                  <a:schemeClr val="lt1"/>
                </a:solidFill>
              </a:defRPr>
            </a:lvl2pPr>
            <a:lvl3pPr lvl="2" rtl="0">
              <a:lnSpc>
                <a:spcPct val="100000"/>
              </a:lnSpc>
              <a:spcBef>
                <a:spcPts val="0"/>
              </a:spcBef>
              <a:spcAft>
                <a:spcPts val="0"/>
              </a:spcAft>
              <a:buClr>
                <a:schemeClr val="lt1"/>
              </a:buClr>
              <a:buSzPts val="2000"/>
              <a:buNone/>
              <a:defRPr sz="2000">
                <a:solidFill>
                  <a:schemeClr val="lt1"/>
                </a:solidFill>
              </a:defRPr>
            </a:lvl3pPr>
            <a:lvl4pPr lvl="3" rtl="0">
              <a:lnSpc>
                <a:spcPct val="100000"/>
              </a:lnSpc>
              <a:spcBef>
                <a:spcPts val="0"/>
              </a:spcBef>
              <a:spcAft>
                <a:spcPts val="0"/>
              </a:spcAft>
              <a:buClr>
                <a:schemeClr val="lt1"/>
              </a:buClr>
              <a:buSzPts val="2000"/>
              <a:buNone/>
              <a:defRPr sz="2000">
                <a:solidFill>
                  <a:schemeClr val="lt1"/>
                </a:solidFill>
              </a:defRPr>
            </a:lvl4pPr>
            <a:lvl5pPr lvl="4" rtl="0">
              <a:lnSpc>
                <a:spcPct val="100000"/>
              </a:lnSpc>
              <a:spcBef>
                <a:spcPts val="0"/>
              </a:spcBef>
              <a:spcAft>
                <a:spcPts val="0"/>
              </a:spcAft>
              <a:buClr>
                <a:schemeClr val="lt1"/>
              </a:buClr>
              <a:buSzPts val="2000"/>
              <a:buNone/>
              <a:defRPr sz="2000">
                <a:solidFill>
                  <a:schemeClr val="lt1"/>
                </a:solidFill>
              </a:defRPr>
            </a:lvl5pPr>
            <a:lvl6pPr lvl="5" rtl="0">
              <a:lnSpc>
                <a:spcPct val="100000"/>
              </a:lnSpc>
              <a:spcBef>
                <a:spcPts val="0"/>
              </a:spcBef>
              <a:spcAft>
                <a:spcPts val="0"/>
              </a:spcAft>
              <a:buClr>
                <a:schemeClr val="lt1"/>
              </a:buClr>
              <a:buSzPts val="2000"/>
              <a:buNone/>
              <a:defRPr sz="2000">
                <a:solidFill>
                  <a:schemeClr val="lt1"/>
                </a:solidFill>
              </a:defRPr>
            </a:lvl6pPr>
            <a:lvl7pPr lvl="6" rtl="0">
              <a:lnSpc>
                <a:spcPct val="100000"/>
              </a:lnSpc>
              <a:spcBef>
                <a:spcPts val="0"/>
              </a:spcBef>
              <a:spcAft>
                <a:spcPts val="0"/>
              </a:spcAft>
              <a:buClr>
                <a:schemeClr val="lt1"/>
              </a:buClr>
              <a:buSzPts val="2000"/>
              <a:buNone/>
              <a:defRPr sz="2000">
                <a:solidFill>
                  <a:schemeClr val="lt1"/>
                </a:solidFill>
              </a:defRPr>
            </a:lvl7pPr>
            <a:lvl8pPr lvl="7" rtl="0">
              <a:lnSpc>
                <a:spcPct val="100000"/>
              </a:lnSpc>
              <a:spcBef>
                <a:spcPts val="0"/>
              </a:spcBef>
              <a:spcAft>
                <a:spcPts val="0"/>
              </a:spcAft>
              <a:buClr>
                <a:schemeClr val="lt1"/>
              </a:buClr>
              <a:buSzPts val="2000"/>
              <a:buNone/>
              <a:defRPr sz="2000">
                <a:solidFill>
                  <a:schemeClr val="lt1"/>
                </a:solidFill>
              </a:defRPr>
            </a:lvl8pPr>
            <a:lvl9pPr lvl="8" rtl="0">
              <a:lnSpc>
                <a:spcPct val="100000"/>
              </a:lnSpc>
              <a:spcBef>
                <a:spcPts val="0"/>
              </a:spcBef>
              <a:spcAft>
                <a:spcPts val="0"/>
              </a:spcAft>
              <a:buClr>
                <a:schemeClr val="lt1"/>
              </a:buClr>
              <a:buSzPts val="2000"/>
              <a:buNone/>
              <a:defRPr sz="2000">
                <a:solidFill>
                  <a:schemeClr val="lt1"/>
                </a:solidFill>
              </a:defRPr>
            </a:lvl9pPr>
          </a:lstStyle>
          <a:p/>
        </p:txBody>
      </p:sp>
      <p:sp>
        <p:nvSpPr>
          <p:cNvPr id="101" name="Google Shape;101;p9"/>
          <p:cNvSpPr txBox="1"/>
          <p:nvPr>
            <p:ph idx="2" type="body"/>
          </p:nvPr>
        </p:nvSpPr>
        <p:spPr>
          <a:xfrm>
            <a:off x="957825" y="3626110"/>
            <a:ext cx="6852000" cy="3080100"/>
          </a:xfrm>
          <a:prstGeom prst="rect">
            <a:avLst/>
          </a:prstGeom>
        </p:spPr>
        <p:txBody>
          <a:bodyPr anchorCtr="0" anchor="t" bIns="116050" lIns="116050" spcFirstLastPara="1" rIns="116050" wrap="square" tIns="116050">
            <a:noAutofit/>
          </a:bodyPr>
          <a:lstStyle>
            <a:lvl1pPr indent="-336550" lvl="0" marL="457200" rtl="0">
              <a:spcBef>
                <a:spcPts val="0"/>
              </a:spcBef>
              <a:spcAft>
                <a:spcPts val="0"/>
              </a:spcAft>
              <a:buSzPts val="1700"/>
              <a:buChar char="●"/>
              <a:defRPr/>
            </a:lvl1pPr>
            <a:lvl2pPr indent="-317500" lvl="1" marL="914400" rtl="0">
              <a:spcBef>
                <a:spcPts val="2000"/>
              </a:spcBef>
              <a:spcAft>
                <a:spcPts val="0"/>
              </a:spcAft>
              <a:buSzPts val="1400"/>
              <a:buChar char="○"/>
              <a:defRPr/>
            </a:lvl2pPr>
            <a:lvl3pPr indent="-317500" lvl="2" marL="1371600" rtl="0">
              <a:spcBef>
                <a:spcPts val="2000"/>
              </a:spcBef>
              <a:spcAft>
                <a:spcPts val="0"/>
              </a:spcAft>
              <a:buSzPts val="1400"/>
              <a:buChar char="■"/>
              <a:defRPr/>
            </a:lvl3pPr>
            <a:lvl4pPr indent="-317500" lvl="3" marL="1828800" rtl="0">
              <a:spcBef>
                <a:spcPts val="2000"/>
              </a:spcBef>
              <a:spcAft>
                <a:spcPts val="0"/>
              </a:spcAft>
              <a:buSzPts val="1400"/>
              <a:buChar char="●"/>
              <a:defRPr/>
            </a:lvl4pPr>
            <a:lvl5pPr indent="-317500" lvl="4" marL="2286000" rtl="0">
              <a:spcBef>
                <a:spcPts val="2000"/>
              </a:spcBef>
              <a:spcAft>
                <a:spcPts val="0"/>
              </a:spcAft>
              <a:buSzPts val="1400"/>
              <a:buChar char="○"/>
              <a:defRPr/>
            </a:lvl5pPr>
            <a:lvl6pPr indent="-317500" lvl="5" marL="2743200" rtl="0">
              <a:spcBef>
                <a:spcPts val="2000"/>
              </a:spcBef>
              <a:spcAft>
                <a:spcPts val="0"/>
              </a:spcAft>
              <a:buSzPts val="1400"/>
              <a:buChar char="■"/>
              <a:defRPr/>
            </a:lvl6pPr>
            <a:lvl7pPr indent="-317500" lvl="6" marL="3200400" rtl="0">
              <a:spcBef>
                <a:spcPts val="2000"/>
              </a:spcBef>
              <a:spcAft>
                <a:spcPts val="0"/>
              </a:spcAft>
              <a:buSzPts val="1400"/>
              <a:buChar char="●"/>
              <a:defRPr/>
            </a:lvl7pPr>
            <a:lvl8pPr indent="-317500" lvl="7" marL="3657600" rtl="0">
              <a:spcBef>
                <a:spcPts val="2000"/>
              </a:spcBef>
              <a:spcAft>
                <a:spcPts val="0"/>
              </a:spcAft>
              <a:buSzPts val="1400"/>
              <a:buChar char="○"/>
              <a:defRPr/>
            </a:lvl8pPr>
            <a:lvl9pPr indent="-317500" lvl="8" marL="4114800" rtl="0">
              <a:spcBef>
                <a:spcPts val="2000"/>
              </a:spcBef>
              <a:spcAft>
                <a:spcPts val="2000"/>
              </a:spcAft>
              <a:buSzPts val="1400"/>
              <a:buChar char="■"/>
              <a:defRPr/>
            </a:lvl9pPr>
          </a:lstStyle>
          <a:p/>
        </p:txBody>
      </p:sp>
      <p:sp>
        <p:nvSpPr>
          <p:cNvPr id="102" name="Google Shape;102;p9"/>
          <p:cNvSpPr txBox="1"/>
          <p:nvPr>
            <p:ph idx="12" type="sldNum"/>
          </p:nvPr>
        </p:nvSpPr>
        <p:spPr>
          <a:xfrm>
            <a:off x="9811212" y="6678358"/>
            <a:ext cx="641700" cy="578400"/>
          </a:xfrm>
          <a:prstGeom prst="rect">
            <a:avLst/>
          </a:prstGeom>
        </p:spPr>
        <p:txBody>
          <a:bodyPr anchorCtr="0" anchor="ctr" bIns="116050" lIns="116050" spcFirstLastPara="1" rIns="116050" wrap="square" tIns="1160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p10"/>
          <p:cNvSpPr/>
          <p:nvPr/>
        </p:nvSpPr>
        <p:spPr>
          <a:xfrm>
            <a:off x="36" y="4151496"/>
            <a:ext cx="8618100" cy="3408600"/>
          </a:xfrm>
          <a:prstGeom prst="rtTriangle">
            <a:avLst/>
          </a:prstGeom>
          <a:solidFill>
            <a:schemeClr val="lt2"/>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105" name="Google Shape;105;p10"/>
          <p:cNvSpPr/>
          <p:nvPr/>
        </p:nvSpPr>
        <p:spPr>
          <a:xfrm flipH="1">
            <a:off x="4189200" y="2279244"/>
            <a:ext cx="6502800" cy="5280900"/>
          </a:xfrm>
          <a:prstGeom prst="rtTriangle">
            <a:avLst/>
          </a:prstGeom>
          <a:solidFill>
            <a:schemeClr val="dk2"/>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106" name="Google Shape;106;p10"/>
          <p:cNvSpPr/>
          <p:nvPr/>
        </p:nvSpPr>
        <p:spPr>
          <a:xfrm>
            <a:off x="237629" y="303150"/>
            <a:ext cx="10216800" cy="69537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107" name="Google Shape;107;p10"/>
          <p:cNvSpPr txBox="1"/>
          <p:nvPr>
            <p:ph idx="1" type="body"/>
          </p:nvPr>
        </p:nvSpPr>
        <p:spPr>
          <a:xfrm>
            <a:off x="383557" y="6119580"/>
            <a:ext cx="8670300" cy="889500"/>
          </a:xfrm>
          <a:prstGeom prst="rect">
            <a:avLst/>
          </a:prstGeom>
        </p:spPr>
        <p:txBody>
          <a:bodyPr anchorCtr="0" anchor="b" bIns="116050" lIns="116050" spcFirstLastPara="1" rIns="116050" wrap="square" tIns="116050">
            <a:noAutofit/>
          </a:bodyPr>
          <a:lstStyle>
            <a:lvl1pPr indent="-228600" lvl="0" marL="457200" rtl="0">
              <a:lnSpc>
                <a:spcPct val="100000"/>
              </a:lnSpc>
              <a:spcBef>
                <a:spcPts val="0"/>
              </a:spcBef>
              <a:spcAft>
                <a:spcPts val="0"/>
              </a:spcAft>
              <a:buSzPts val="1700"/>
              <a:buNone/>
              <a:defRPr/>
            </a:lvl1pPr>
          </a:lstStyle>
          <a:p/>
        </p:txBody>
      </p:sp>
      <p:sp>
        <p:nvSpPr>
          <p:cNvPr id="108" name="Google Shape;108;p10"/>
          <p:cNvSpPr txBox="1"/>
          <p:nvPr>
            <p:ph idx="12" type="sldNum"/>
          </p:nvPr>
        </p:nvSpPr>
        <p:spPr>
          <a:xfrm>
            <a:off x="9811212" y="6678358"/>
            <a:ext cx="641700" cy="578400"/>
          </a:xfrm>
          <a:prstGeom prst="rect">
            <a:avLst/>
          </a:prstGeom>
        </p:spPr>
        <p:txBody>
          <a:bodyPr anchorCtr="0" anchor="ctr" bIns="116050" lIns="116050" spcFirstLastPara="1" rIns="116050" wrap="square" tIns="1160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j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64468" y="654105"/>
            <a:ext cx="9963000" cy="841800"/>
          </a:xfrm>
          <a:prstGeom prst="rect">
            <a:avLst/>
          </a:prstGeom>
          <a:noFill/>
          <a:ln>
            <a:noFill/>
          </a:ln>
        </p:spPr>
        <p:txBody>
          <a:bodyPr anchorCtr="0" anchor="t" bIns="116050" lIns="116050" spcFirstLastPara="1" rIns="116050" wrap="square" tIns="116050">
            <a:noAutofit/>
          </a:bodyPr>
          <a:lstStyle>
            <a:lvl1pPr lvl="0" rtl="0">
              <a:spcBef>
                <a:spcPts val="0"/>
              </a:spcBef>
              <a:spcAft>
                <a:spcPts val="0"/>
              </a:spcAft>
              <a:buClr>
                <a:schemeClr val="lt1"/>
              </a:buClr>
              <a:buSzPts val="3600"/>
              <a:buFont typeface="Nunito"/>
              <a:buNone/>
              <a:defRPr sz="3600">
                <a:solidFill>
                  <a:schemeClr val="lt1"/>
                </a:solidFill>
                <a:latin typeface="Nunito"/>
                <a:ea typeface="Nunito"/>
                <a:cs typeface="Nunito"/>
                <a:sym typeface="Nunito"/>
              </a:defRPr>
            </a:lvl1pPr>
            <a:lvl2pPr lvl="1" rtl="0">
              <a:spcBef>
                <a:spcPts val="0"/>
              </a:spcBef>
              <a:spcAft>
                <a:spcPts val="0"/>
              </a:spcAft>
              <a:buClr>
                <a:schemeClr val="lt1"/>
              </a:buClr>
              <a:buSzPts val="3600"/>
              <a:buFont typeface="Nunito"/>
              <a:buNone/>
              <a:defRPr sz="3600">
                <a:solidFill>
                  <a:schemeClr val="lt1"/>
                </a:solidFill>
                <a:latin typeface="Nunito"/>
                <a:ea typeface="Nunito"/>
                <a:cs typeface="Nunito"/>
                <a:sym typeface="Nunito"/>
              </a:defRPr>
            </a:lvl2pPr>
            <a:lvl3pPr lvl="2" rtl="0">
              <a:spcBef>
                <a:spcPts val="0"/>
              </a:spcBef>
              <a:spcAft>
                <a:spcPts val="0"/>
              </a:spcAft>
              <a:buClr>
                <a:schemeClr val="lt1"/>
              </a:buClr>
              <a:buSzPts val="3600"/>
              <a:buFont typeface="Nunito"/>
              <a:buNone/>
              <a:defRPr sz="3600">
                <a:solidFill>
                  <a:schemeClr val="lt1"/>
                </a:solidFill>
                <a:latin typeface="Nunito"/>
                <a:ea typeface="Nunito"/>
                <a:cs typeface="Nunito"/>
                <a:sym typeface="Nunito"/>
              </a:defRPr>
            </a:lvl3pPr>
            <a:lvl4pPr lvl="3" rtl="0">
              <a:spcBef>
                <a:spcPts val="0"/>
              </a:spcBef>
              <a:spcAft>
                <a:spcPts val="0"/>
              </a:spcAft>
              <a:buClr>
                <a:schemeClr val="lt1"/>
              </a:buClr>
              <a:buSzPts val="3600"/>
              <a:buFont typeface="Nunito"/>
              <a:buNone/>
              <a:defRPr sz="3600">
                <a:solidFill>
                  <a:schemeClr val="lt1"/>
                </a:solidFill>
                <a:latin typeface="Nunito"/>
                <a:ea typeface="Nunito"/>
                <a:cs typeface="Nunito"/>
                <a:sym typeface="Nunito"/>
              </a:defRPr>
            </a:lvl4pPr>
            <a:lvl5pPr lvl="4" rtl="0">
              <a:spcBef>
                <a:spcPts val="0"/>
              </a:spcBef>
              <a:spcAft>
                <a:spcPts val="0"/>
              </a:spcAft>
              <a:buClr>
                <a:schemeClr val="lt1"/>
              </a:buClr>
              <a:buSzPts val="3600"/>
              <a:buFont typeface="Nunito"/>
              <a:buNone/>
              <a:defRPr sz="3600">
                <a:solidFill>
                  <a:schemeClr val="lt1"/>
                </a:solidFill>
                <a:latin typeface="Nunito"/>
                <a:ea typeface="Nunito"/>
                <a:cs typeface="Nunito"/>
                <a:sym typeface="Nunito"/>
              </a:defRPr>
            </a:lvl5pPr>
            <a:lvl6pPr lvl="5" rtl="0">
              <a:spcBef>
                <a:spcPts val="0"/>
              </a:spcBef>
              <a:spcAft>
                <a:spcPts val="0"/>
              </a:spcAft>
              <a:buClr>
                <a:schemeClr val="lt1"/>
              </a:buClr>
              <a:buSzPts val="3600"/>
              <a:buFont typeface="Nunito"/>
              <a:buNone/>
              <a:defRPr sz="3600">
                <a:solidFill>
                  <a:schemeClr val="lt1"/>
                </a:solidFill>
                <a:latin typeface="Nunito"/>
                <a:ea typeface="Nunito"/>
                <a:cs typeface="Nunito"/>
                <a:sym typeface="Nunito"/>
              </a:defRPr>
            </a:lvl6pPr>
            <a:lvl7pPr lvl="6" rtl="0">
              <a:spcBef>
                <a:spcPts val="0"/>
              </a:spcBef>
              <a:spcAft>
                <a:spcPts val="0"/>
              </a:spcAft>
              <a:buClr>
                <a:schemeClr val="lt1"/>
              </a:buClr>
              <a:buSzPts val="3600"/>
              <a:buFont typeface="Nunito"/>
              <a:buNone/>
              <a:defRPr sz="3600">
                <a:solidFill>
                  <a:schemeClr val="lt1"/>
                </a:solidFill>
                <a:latin typeface="Nunito"/>
                <a:ea typeface="Nunito"/>
                <a:cs typeface="Nunito"/>
                <a:sym typeface="Nunito"/>
              </a:defRPr>
            </a:lvl7pPr>
            <a:lvl8pPr lvl="7" rtl="0">
              <a:spcBef>
                <a:spcPts val="0"/>
              </a:spcBef>
              <a:spcAft>
                <a:spcPts val="0"/>
              </a:spcAft>
              <a:buClr>
                <a:schemeClr val="lt1"/>
              </a:buClr>
              <a:buSzPts val="3600"/>
              <a:buFont typeface="Nunito"/>
              <a:buNone/>
              <a:defRPr sz="3600">
                <a:solidFill>
                  <a:schemeClr val="lt1"/>
                </a:solidFill>
                <a:latin typeface="Nunito"/>
                <a:ea typeface="Nunito"/>
                <a:cs typeface="Nunito"/>
                <a:sym typeface="Nunito"/>
              </a:defRPr>
            </a:lvl8pPr>
            <a:lvl9pPr lvl="8" rtl="0">
              <a:spcBef>
                <a:spcPts val="0"/>
              </a:spcBef>
              <a:spcAft>
                <a:spcPts val="0"/>
              </a:spcAft>
              <a:buClr>
                <a:schemeClr val="lt1"/>
              </a:buClr>
              <a:buSzPts val="3600"/>
              <a:buFont typeface="Nunito"/>
              <a:buNone/>
              <a:defRPr sz="3600">
                <a:solidFill>
                  <a:schemeClr val="lt1"/>
                </a:solidFill>
                <a:latin typeface="Nunito"/>
                <a:ea typeface="Nunito"/>
                <a:cs typeface="Nunito"/>
                <a:sym typeface="Nunito"/>
              </a:defRPr>
            </a:lvl9pPr>
          </a:lstStyle>
          <a:p/>
        </p:txBody>
      </p:sp>
      <p:sp>
        <p:nvSpPr>
          <p:cNvPr id="7" name="Google Shape;7;p1"/>
          <p:cNvSpPr txBox="1"/>
          <p:nvPr>
            <p:ph idx="1" type="body"/>
          </p:nvPr>
        </p:nvSpPr>
        <p:spPr>
          <a:xfrm>
            <a:off x="364468" y="1693927"/>
            <a:ext cx="9963000" cy="4984500"/>
          </a:xfrm>
          <a:prstGeom prst="rect">
            <a:avLst/>
          </a:prstGeom>
          <a:noFill/>
          <a:ln>
            <a:noFill/>
          </a:ln>
        </p:spPr>
        <p:txBody>
          <a:bodyPr anchorCtr="0" anchor="t" bIns="116050" lIns="116050" spcFirstLastPara="1" rIns="116050" wrap="square" tIns="116050">
            <a:noAutofit/>
          </a:bodyPr>
          <a:lstStyle>
            <a:lvl1pPr indent="-336550" lvl="0" marL="457200" rtl="0">
              <a:lnSpc>
                <a:spcPct val="115000"/>
              </a:lnSpc>
              <a:spcBef>
                <a:spcPts val="0"/>
              </a:spcBef>
              <a:spcAft>
                <a:spcPts val="0"/>
              </a:spcAft>
              <a:buClr>
                <a:schemeClr val="dk2"/>
              </a:buClr>
              <a:buSzPts val="1700"/>
              <a:buFont typeface="Calibri"/>
              <a:buChar char="●"/>
              <a:defRPr sz="1700">
                <a:solidFill>
                  <a:schemeClr val="dk2"/>
                </a:solidFill>
                <a:latin typeface="Calibri"/>
                <a:ea typeface="Calibri"/>
                <a:cs typeface="Calibri"/>
                <a:sym typeface="Calibri"/>
              </a:defRPr>
            </a:lvl1pPr>
            <a:lvl2pPr indent="-317500" lvl="1" marL="914400" rtl="0">
              <a:lnSpc>
                <a:spcPct val="115000"/>
              </a:lnSpc>
              <a:spcBef>
                <a:spcPts val="2000"/>
              </a:spcBef>
              <a:spcAft>
                <a:spcPts val="0"/>
              </a:spcAft>
              <a:buClr>
                <a:schemeClr val="dk2"/>
              </a:buClr>
              <a:buSzPts val="1400"/>
              <a:buFont typeface="Calibri"/>
              <a:buChar char="○"/>
              <a:defRPr sz="1400">
                <a:solidFill>
                  <a:schemeClr val="dk2"/>
                </a:solidFill>
                <a:latin typeface="Calibri"/>
                <a:ea typeface="Calibri"/>
                <a:cs typeface="Calibri"/>
                <a:sym typeface="Calibri"/>
              </a:defRPr>
            </a:lvl2pPr>
            <a:lvl3pPr indent="-317500" lvl="2" marL="1371600" rtl="0">
              <a:lnSpc>
                <a:spcPct val="115000"/>
              </a:lnSpc>
              <a:spcBef>
                <a:spcPts val="2000"/>
              </a:spcBef>
              <a:spcAft>
                <a:spcPts val="0"/>
              </a:spcAft>
              <a:buClr>
                <a:schemeClr val="dk2"/>
              </a:buClr>
              <a:buSzPts val="1400"/>
              <a:buFont typeface="Calibri"/>
              <a:buChar char="■"/>
              <a:defRPr sz="1400">
                <a:solidFill>
                  <a:schemeClr val="dk2"/>
                </a:solidFill>
                <a:latin typeface="Calibri"/>
                <a:ea typeface="Calibri"/>
                <a:cs typeface="Calibri"/>
                <a:sym typeface="Calibri"/>
              </a:defRPr>
            </a:lvl3pPr>
            <a:lvl4pPr indent="-317500" lvl="3" marL="1828800" rtl="0">
              <a:lnSpc>
                <a:spcPct val="115000"/>
              </a:lnSpc>
              <a:spcBef>
                <a:spcPts val="2000"/>
              </a:spcBef>
              <a:spcAft>
                <a:spcPts val="0"/>
              </a:spcAft>
              <a:buClr>
                <a:schemeClr val="dk2"/>
              </a:buClr>
              <a:buSzPts val="1400"/>
              <a:buFont typeface="Calibri"/>
              <a:buChar char="●"/>
              <a:defRPr sz="1400">
                <a:solidFill>
                  <a:schemeClr val="dk2"/>
                </a:solidFill>
                <a:latin typeface="Calibri"/>
                <a:ea typeface="Calibri"/>
                <a:cs typeface="Calibri"/>
                <a:sym typeface="Calibri"/>
              </a:defRPr>
            </a:lvl4pPr>
            <a:lvl5pPr indent="-317500" lvl="4" marL="2286000" rtl="0">
              <a:lnSpc>
                <a:spcPct val="115000"/>
              </a:lnSpc>
              <a:spcBef>
                <a:spcPts val="2000"/>
              </a:spcBef>
              <a:spcAft>
                <a:spcPts val="0"/>
              </a:spcAft>
              <a:buClr>
                <a:schemeClr val="dk2"/>
              </a:buClr>
              <a:buSzPts val="1400"/>
              <a:buFont typeface="Calibri"/>
              <a:buChar char="○"/>
              <a:defRPr sz="1400">
                <a:solidFill>
                  <a:schemeClr val="dk2"/>
                </a:solidFill>
                <a:latin typeface="Calibri"/>
                <a:ea typeface="Calibri"/>
                <a:cs typeface="Calibri"/>
                <a:sym typeface="Calibri"/>
              </a:defRPr>
            </a:lvl5pPr>
            <a:lvl6pPr indent="-317500" lvl="5" marL="2743200" rtl="0">
              <a:lnSpc>
                <a:spcPct val="115000"/>
              </a:lnSpc>
              <a:spcBef>
                <a:spcPts val="2000"/>
              </a:spcBef>
              <a:spcAft>
                <a:spcPts val="0"/>
              </a:spcAft>
              <a:buClr>
                <a:schemeClr val="dk2"/>
              </a:buClr>
              <a:buSzPts val="1400"/>
              <a:buFont typeface="Calibri"/>
              <a:buChar char="■"/>
              <a:defRPr sz="1400">
                <a:solidFill>
                  <a:schemeClr val="dk2"/>
                </a:solidFill>
                <a:latin typeface="Calibri"/>
                <a:ea typeface="Calibri"/>
                <a:cs typeface="Calibri"/>
                <a:sym typeface="Calibri"/>
              </a:defRPr>
            </a:lvl6pPr>
            <a:lvl7pPr indent="-317500" lvl="6" marL="3200400" rtl="0">
              <a:lnSpc>
                <a:spcPct val="115000"/>
              </a:lnSpc>
              <a:spcBef>
                <a:spcPts val="2000"/>
              </a:spcBef>
              <a:spcAft>
                <a:spcPts val="0"/>
              </a:spcAft>
              <a:buClr>
                <a:schemeClr val="dk2"/>
              </a:buClr>
              <a:buSzPts val="1400"/>
              <a:buFont typeface="Calibri"/>
              <a:buChar char="●"/>
              <a:defRPr sz="1400">
                <a:solidFill>
                  <a:schemeClr val="dk2"/>
                </a:solidFill>
                <a:latin typeface="Calibri"/>
                <a:ea typeface="Calibri"/>
                <a:cs typeface="Calibri"/>
                <a:sym typeface="Calibri"/>
              </a:defRPr>
            </a:lvl7pPr>
            <a:lvl8pPr indent="-317500" lvl="7" marL="3657600" rtl="0">
              <a:lnSpc>
                <a:spcPct val="115000"/>
              </a:lnSpc>
              <a:spcBef>
                <a:spcPts val="2000"/>
              </a:spcBef>
              <a:spcAft>
                <a:spcPts val="0"/>
              </a:spcAft>
              <a:buClr>
                <a:schemeClr val="dk2"/>
              </a:buClr>
              <a:buSzPts val="1400"/>
              <a:buFont typeface="Calibri"/>
              <a:buChar char="○"/>
              <a:defRPr sz="1400">
                <a:solidFill>
                  <a:schemeClr val="dk2"/>
                </a:solidFill>
                <a:latin typeface="Calibri"/>
                <a:ea typeface="Calibri"/>
                <a:cs typeface="Calibri"/>
                <a:sym typeface="Calibri"/>
              </a:defRPr>
            </a:lvl8pPr>
            <a:lvl9pPr indent="-317500" lvl="8" marL="4114800" rtl="0">
              <a:lnSpc>
                <a:spcPct val="115000"/>
              </a:lnSpc>
              <a:spcBef>
                <a:spcPts val="2000"/>
              </a:spcBef>
              <a:spcAft>
                <a:spcPts val="2000"/>
              </a:spcAft>
              <a:buClr>
                <a:schemeClr val="dk2"/>
              </a:buClr>
              <a:buSzPts val="1400"/>
              <a:buFont typeface="Calibri"/>
              <a:buChar char="■"/>
              <a:defRPr sz="14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9811212" y="6678358"/>
            <a:ext cx="641700" cy="578400"/>
          </a:xfrm>
          <a:prstGeom prst="rect">
            <a:avLst/>
          </a:prstGeom>
          <a:noFill/>
          <a:ln>
            <a:noFill/>
          </a:ln>
        </p:spPr>
        <p:txBody>
          <a:bodyPr anchorCtr="0" anchor="ctr" bIns="116050" lIns="116050" spcFirstLastPara="1" rIns="116050" wrap="square" tIns="116050">
            <a:noAutofit/>
          </a:bodyPr>
          <a:lstStyle>
            <a:lvl1pPr lvl="0" rtl="0" algn="r">
              <a:buNone/>
              <a:defRPr sz="1300">
                <a:solidFill>
                  <a:schemeClr val="dk2"/>
                </a:solidFill>
                <a:latin typeface="Nunito"/>
                <a:ea typeface="Nunito"/>
                <a:cs typeface="Nunito"/>
                <a:sym typeface="Nunito"/>
              </a:defRPr>
            </a:lvl1pPr>
            <a:lvl2pPr lvl="1" rtl="0" algn="r">
              <a:buNone/>
              <a:defRPr sz="1300">
                <a:solidFill>
                  <a:schemeClr val="dk2"/>
                </a:solidFill>
                <a:latin typeface="Nunito"/>
                <a:ea typeface="Nunito"/>
                <a:cs typeface="Nunito"/>
                <a:sym typeface="Nunito"/>
              </a:defRPr>
            </a:lvl2pPr>
            <a:lvl3pPr lvl="2" rtl="0" algn="r">
              <a:buNone/>
              <a:defRPr sz="1300">
                <a:solidFill>
                  <a:schemeClr val="dk2"/>
                </a:solidFill>
                <a:latin typeface="Nunito"/>
                <a:ea typeface="Nunito"/>
                <a:cs typeface="Nunito"/>
                <a:sym typeface="Nunito"/>
              </a:defRPr>
            </a:lvl3pPr>
            <a:lvl4pPr lvl="3" rtl="0" algn="r">
              <a:buNone/>
              <a:defRPr sz="1300">
                <a:solidFill>
                  <a:schemeClr val="dk2"/>
                </a:solidFill>
                <a:latin typeface="Nunito"/>
                <a:ea typeface="Nunito"/>
                <a:cs typeface="Nunito"/>
                <a:sym typeface="Nunito"/>
              </a:defRPr>
            </a:lvl4pPr>
            <a:lvl5pPr lvl="4" rtl="0" algn="r">
              <a:buNone/>
              <a:defRPr sz="1300">
                <a:solidFill>
                  <a:schemeClr val="dk2"/>
                </a:solidFill>
                <a:latin typeface="Nunito"/>
                <a:ea typeface="Nunito"/>
                <a:cs typeface="Nunito"/>
                <a:sym typeface="Nunito"/>
              </a:defRPr>
            </a:lvl5pPr>
            <a:lvl6pPr lvl="5" rtl="0" algn="r">
              <a:buNone/>
              <a:defRPr sz="1300">
                <a:solidFill>
                  <a:schemeClr val="dk2"/>
                </a:solidFill>
                <a:latin typeface="Nunito"/>
                <a:ea typeface="Nunito"/>
                <a:cs typeface="Nunito"/>
                <a:sym typeface="Nunito"/>
              </a:defRPr>
            </a:lvl6pPr>
            <a:lvl7pPr lvl="6" rtl="0" algn="r">
              <a:buNone/>
              <a:defRPr sz="1300">
                <a:solidFill>
                  <a:schemeClr val="dk2"/>
                </a:solidFill>
                <a:latin typeface="Nunito"/>
                <a:ea typeface="Nunito"/>
                <a:cs typeface="Nunito"/>
                <a:sym typeface="Nunito"/>
              </a:defRPr>
            </a:lvl7pPr>
            <a:lvl8pPr lvl="7" rtl="0" algn="r">
              <a:buNone/>
              <a:defRPr sz="1300">
                <a:solidFill>
                  <a:schemeClr val="dk2"/>
                </a:solidFill>
                <a:latin typeface="Nunito"/>
                <a:ea typeface="Nunito"/>
                <a:cs typeface="Nunito"/>
                <a:sym typeface="Nunito"/>
              </a:defRPr>
            </a:lvl8pPr>
            <a:lvl9pPr lvl="8" rtl="0" algn="r">
              <a:buNone/>
              <a:defRPr sz="13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ja"/>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5.jpg"/><Relationship Id="rId5"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3.jpg"/><Relationship Id="rId4" Type="http://schemas.openxmlformats.org/officeDocument/2006/relationships/image" Target="../media/image35.jpg"/><Relationship Id="rId5"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20.png"/><Relationship Id="rId5"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0.png"/><Relationship Id="rId4" Type="http://schemas.openxmlformats.org/officeDocument/2006/relationships/image" Target="../media/image24.png"/><Relationship Id="rId5" Type="http://schemas.openxmlformats.org/officeDocument/2006/relationships/image" Target="../media/image37.png"/><Relationship Id="rId6"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3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2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3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2.jp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31.jpg"/><Relationship Id="rId4" Type="http://schemas.openxmlformats.org/officeDocument/2006/relationships/image" Target="../media/image12.jpg"/><Relationship Id="rId5" Type="http://schemas.openxmlformats.org/officeDocument/2006/relationships/image" Target="../media/image18.jpg"/><Relationship Id="rId6"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9138"/>
        </a:solidFill>
      </p:bgPr>
    </p:bg>
    <p:spTree>
      <p:nvGrpSpPr>
        <p:cNvPr id="127" name="Shape 127"/>
        <p:cNvGrpSpPr/>
        <p:nvPr/>
      </p:nvGrpSpPr>
      <p:grpSpPr>
        <a:xfrm>
          <a:off x="0" y="0"/>
          <a:ext cx="0" cy="0"/>
          <a:chOff x="0" y="0"/>
          <a:chExt cx="0" cy="0"/>
        </a:xfrm>
      </p:grpSpPr>
      <p:sp>
        <p:nvSpPr>
          <p:cNvPr id="128" name="Google Shape;128;p13"/>
          <p:cNvSpPr/>
          <p:nvPr/>
        </p:nvSpPr>
        <p:spPr>
          <a:xfrm>
            <a:off x="-1507350" y="0"/>
            <a:ext cx="9600629" cy="7635248"/>
          </a:xfrm>
          <a:custGeom>
            <a:rect b="b" l="l" r="r" t="t"/>
            <a:pathLst>
              <a:path extrusionOk="0" h="205359" w="239268">
                <a:moveTo>
                  <a:pt x="0" y="0"/>
                </a:moveTo>
                <a:lnTo>
                  <a:pt x="0" y="205359"/>
                </a:lnTo>
                <a:lnTo>
                  <a:pt x="239268" y="205359"/>
                </a:lnTo>
                <a:lnTo>
                  <a:pt x="103632" y="0"/>
                </a:lnTo>
                <a:close/>
              </a:path>
            </a:pathLst>
          </a:custGeom>
          <a:solidFill>
            <a:srgbClr val="5C0011"/>
          </a:solidFill>
          <a:ln>
            <a:noFill/>
          </a:ln>
        </p:spPr>
      </p:sp>
      <p:grpSp>
        <p:nvGrpSpPr>
          <p:cNvPr id="129" name="Google Shape;129;p13"/>
          <p:cNvGrpSpPr/>
          <p:nvPr/>
        </p:nvGrpSpPr>
        <p:grpSpPr>
          <a:xfrm>
            <a:off x="9548793" y="17342"/>
            <a:ext cx="1143215" cy="3146454"/>
            <a:chOff x="-1435027" y="1362018"/>
            <a:chExt cx="944104" cy="2598443"/>
          </a:xfrm>
        </p:grpSpPr>
        <p:sp>
          <p:nvSpPr>
            <p:cNvPr id="130" name="Google Shape;130;p13"/>
            <p:cNvSpPr/>
            <p:nvPr/>
          </p:nvSpPr>
          <p:spPr>
            <a:xfrm>
              <a:off x="-1079594"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3"/>
            <p:cNvSpPr/>
            <p:nvPr/>
          </p:nvSpPr>
          <p:spPr>
            <a:xfrm>
              <a:off x="-1079594" y="196296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3"/>
            <p:cNvSpPr/>
            <p:nvPr/>
          </p:nvSpPr>
          <p:spPr>
            <a:xfrm>
              <a:off x="-1079594" y="2262219"/>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3"/>
            <p:cNvSpPr/>
            <p:nvPr/>
          </p:nvSpPr>
          <p:spPr>
            <a:xfrm>
              <a:off x="-1079594" y="256147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3"/>
            <p:cNvSpPr/>
            <p:nvPr/>
          </p:nvSpPr>
          <p:spPr>
            <a:xfrm>
              <a:off x="-1079594" y="286073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3"/>
            <p:cNvSpPr/>
            <p:nvPr/>
          </p:nvSpPr>
          <p:spPr>
            <a:xfrm>
              <a:off x="-1079594" y="315998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3"/>
            <p:cNvSpPr/>
            <p:nvPr/>
          </p:nvSpPr>
          <p:spPr>
            <a:xfrm>
              <a:off x="-1079594" y="345924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3"/>
            <p:cNvSpPr/>
            <p:nvPr/>
          </p:nvSpPr>
          <p:spPr>
            <a:xfrm>
              <a:off x="-1435012" y="196242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3"/>
            <p:cNvSpPr/>
            <p:nvPr/>
          </p:nvSpPr>
          <p:spPr>
            <a:xfrm>
              <a:off x="-1435012" y="2261684"/>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3"/>
            <p:cNvSpPr/>
            <p:nvPr/>
          </p:nvSpPr>
          <p:spPr>
            <a:xfrm>
              <a:off x="-1435012" y="2560940"/>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3"/>
            <p:cNvSpPr/>
            <p:nvPr/>
          </p:nvSpPr>
          <p:spPr>
            <a:xfrm>
              <a:off x="-1435012" y="2860195"/>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3"/>
            <p:cNvSpPr/>
            <p:nvPr/>
          </p:nvSpPr>
          <p:spPr>
            <a:xfrm>
              <a:off x="-1435012" y="3159450"/>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3"/>
            <p:cNvSpPr/>
            <p:nvPr/>
          </p:nvSpPr>
          <p:spPr>
            <a:xfrm>
              <a:off x="-1435012" y="3458706"/>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3"/>
            <p:cNvSpPr/>
            <p:nvPr/>
          </p:nvSpPr>
          <p:spPr>
            <a:xfrm>
              <a:off x="-1435012" y="3757961"/>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3"/>
            <p:cNvSpPr/>
            <p:nvPr/>
          </p:nvSpPr>
          <p:spPr>
            <a:xfrm>
              <a:off x="-725224" y="1362018"/>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3"/>
            <p:cNvSpPr/>
            <p:nvPr/>
          </p:nvSpPr>
          <p:spPr>
            <a:xfrm>
              <a:off x="-725224" y="1661273"/>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3"/>
            <p:cNvSpPr/>
            <p:nvPr/>
          </p:nvSpPr>
          <p:spPr>
            <a:xfrm>
              <a:off x="-725224" y="1960529"/>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3"/>
            <p:cNvSpPr/>
            <p:nvPr/>
          </p:nvSpPr>
          <p:spPr>
            <a:xfrm>
              <a:off x="-725224" y="2259784"/>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3"/>
            <p:cNvSpPr/>
            <p:nvPr/>
          </p:nvSpPr>
          <p:spPr>
            <a:xfrm>
              <a:off x="-725224" y="2559039"/>
              <a:ext cx="234300" cy="2025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3"/>
            <p:cNvSpPr/>
            <p:nvPr/>
          </p:nvSpPr>
          <p:spPr>
            <a:xfrm>
              <a:off x="-725224" y="2858295"/>
              <a:ext cx="234300" cy="2025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3"/>
            <p:cNvSpPr/>
            <p:nvPr/>
          </p:nvSpPr>
          <p:spPr>
            <a:xfrm>
              <a:off x="-725224" y="3157550"/>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3"/>
            <p:cNvSpPr/>
            <p:nvPr/>
          </p:nvSpPr>
          <p:spPr>
            <a:xfrm>
              <a:off x="-1435027" y="1663708"/>
              <a:ext cx="234300" cy="2025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2" name="Google Shape;152;p13"/>
          <p:cNvGrpSpPr/>
          <p:nvPr/>
        </p:nvGrpSpPr>
        <p:grpSpPr>
          <a:xfrm>
            <a:off x="2814517" y="5313113"/>
            <a:ext cx="1142412" cy="2233949"/>
            <a:chOff x="-1449485" y="3330462"/>
            <a:chExt cx="839145" cy="1510854"/>
          </a:xfrm>
        </p:grpSpPr>
        <p:sp>
          <p:nvSpPr>
            <p:cNvPr id="153" name="Google Shape;153;p13"/>
            <p:cNvSpPr/>
            <p:nvPr/>
          </p:nvSpPr>
          <p:spPr>
            <a:xfrm>
              <a:off x="-1132920" y="3598363"/>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3"/>
            <p:cNvSpPr/>
            <p:nvPr/>
          </p:nvSpPr>
          <p:spPr>
            <a:xfrm>
              <a:off x="-1132920" y="3864101"/>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3"/>
            <p:cNvSpPr/>
            <p:nvPr/>
          </p:nvSpPr>
          <p:spPr>
            <a:xfrm>
              <a:off x="-1132920" y="4129840"/>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3"/>
            <p:cNvSpPr/>
            <p:nvPr/>
          </p:nvSpPr>
          <p:spPr>
            <a:xfrm>
              <a:off x="-1132920" y="43955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3"/>
            <p:cNvSpPr/>
            <p:nvPr/>
          </p:nvSpPr>
          <p:spPr>
            <a:xfrm>
              <a:off x="-1132920" y="4661317"/>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3"/>
            <p:cNvSpPr/>
            <p:nvPr/>
          </p:nvSpPr>
          <p:spPr>
            <a:xfrm>
              <a:off x="-1449485" y="3863627"/>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3"/>
            <p:cNvSpPr/>
            <p:nvPr/>
          </p:nvSpPr>
          <p:spPr>
            <a:xfrm>
              <a:off x="-1449485" y="4129365"/>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3"/>
            <p:cNvSpPr/>
            <p:nvPr/>
          </p:nvSpPr>
          <p:spPr>
            <a:xfrm>
              <a:off x="-1449485" y="4395103"/>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3"/>
            <p:cNvSpPr/>
            <p:nvPr/>
          </p:nvSpPr>
          <p:spPr>
            <a:xfrm>
              <a:off x="-1449485" y="4660842"/>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3"/>
            <p:cNvSpPr/>
            <p:nvPr/>
          </p:nvSpPr>
          <p:spPr>
            <a:xfrm>
              <a:off x="-818240" y="3330462"/>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3"/>
            <p:cNvSpPr/>
            <p:nvPr/>
          </p:nvSpPr>
          <p:spPr>
            <a:xfrm>
              <a:off x="-818240" y="3596201"/>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3"/>
            <p:cNvSpPr/>
            <p:nvPr/>
          </p:nvSpPr>
          <p:spPr>
            <a:xfrm>
              <a:off x="-818240" y="3861939"/>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3"/>
            <p:cNvSpPr/>
            <p:nvPr/>
          </p:nvSpPr>
          <p:spPr>
            <a:xfrm>
              <a:off x="-818240" y="4127678"/>
              <a:ext cx="207900" cy="180000"/>
            </a:xfrm>
            <a:prstGeom prst="triangle">
              <a:avLst>
                <a:gd fmla="val 50000" name="adj"/>
              </a:avLst>
            </a:prstGeom>
            <a:solidFill>
              <a:srgbClr val="FFFFFF">
                <a:alpha val="437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3"/>
            <p:cNvSpPr/>
            <p:nvPr/>
          </p:nvSpPr>
          <p:spPr>
            <a:xfrm>
              <a:off x="-818240" y="4393416"/>
              <a:ext cx="207900" cy="180000"/>
            </a:xfrm>
            <a:prstGeom prst="triangle">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3"/>
            <p:cNvSpPr/>
            <p:nvPr/>
          </p:nvSpPr>
          <p:spPr>
            <a:xfrm>
              <a:off x="-818240" y="4659154"/>
              <a:ext cx="207900" cy="180000"/>
            </a:xfrm>
            <a:prstGeom prst="triangle">
              <a:avLst>
                <a:gd fmla="val 50000" name="adj"/>
              </a:avLst>
            </a:prstGeom>
            <a:solidFill>
              <a:srgbClr val="FFFFFF">
                <a:alpha val="184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8" name="Google Shape;168;p13"/>
          <p:cNvSpPr/>
          <p:nvPr/>
        </p:nvSpPr>
        <p:spPr>
          <a:xfrm rot="-3647">
            <a:off x="3821533" y="4373670"/>
            <a:ext cx="3110702" cy="3189902"/>
          </a:xfrm>
          <a:prstGeom prst="rect">
            <a:avLst/>
          </a:prstGeom>
          <a:solidFill>
            <a:srgbClr val="FFFFFF"/>
          </a:solidFill>
          <a:ln>
            <a:noFill/>
          </a:ln>
          <a:effectLst>
            <a:outerShdw blurRad="228600" rotWithShape="0" algn="tl" dir="5400000" dist="50800">
              <a:srgbClr val="000000">
                <a:alpha val="549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pic>
        <p:nvPicPr>
          <p:cNvPr id="169" name="Google Shape;169;p13"/>
          <p:cNvPicPr preferRelativeResize="0"/>
          <p:nvPr/>
        </p:nvPicPr>
        <p:blipFill rotWithShape="1">
          <a:blip r:embed="rId3">
            <a:alphaModFix/>
          </a:blip>
          <a:srcRect b="0" l="16192" r="16199" t="0"/>
          <a:stretch/>
        </p:blipFill>
        <p:spPr>
          <a:xfrm>
            <a:off x="3954722" y="4518965"/>
            <a:ext cx="2842166" cy="3046308"/>
          </a:xfrm>
          <a:prstGeom prst="rect">
            <a:avLst/>
          </a:prstGeom>
          <a:noFill/>
          <a:ln>
            <a:noFill/>
          </a:ln>
        </p:spPr>
      </p:pic>
      <p:sp>
        <p:nvSpPr>
          <p:cNvPr id="170" name="Google Shape;170;p13"/>
          <p:cNvSpPr/>
          <p:nvPr/>
        </p:nvSpPr>
        <p:spPr>
          <a:xfrm rot="-3459">
            <a:off x="7274375" y="1082951"/>
            <a:ext cx="3279602" cy="4527303"/>
          </a:xfrm>
          <a:prstGeom prst="rect">
            <a:avLst/>
          </a:prstGeom>
          <a:solidFill>
            <a:srgbClr val="FFFFFF"/>
          </a:solidFill>
          <a:ln>
            <a:noFill/>
          </a:ln>
          <a:effectLst>
            <a:outerShdw blurRad="228600" rotWithShape="0" algn="tl" dir="5400000" dist="50800">
              <a:srgbClr val="000000">
                <a:alpha val="549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pic>
        <p:nvPicPr>
          <p:cNvPr id="171" name="Google Shape;171;p13"/>
          <p:cNvPicPr preferRelativeResize="0"/>
          <p:nvPr/>
        </p:nvPicPr>
        <p:blipFill rotWithShape="1">
          <a:blip r:embed="rId4">
            <a:alphaModFix/>
          </a:blip>
          <a:srcRect b="0" l="20909" r="20909" t="0"/>
          <a:stretch/>
        </p:blipFill>
        <p:spPr>
          <a:xfrm>
            <a:off x="7415984" y="1226031"/>
            <a:ext cx="2995786" cy="3435514"/>
          </a:xfrm>
          <a:prstGeom prst="rect">
            <a:avLst/>
          </a:prstGeom>
          <a:noFill/>
          <a:ln>
            <a:noFill/>
          </a:ln>
        </p:spPr>
      </p:pic>
      <p:sp>
        <p:nvSpPr>
          <p:cNvPr id="172" name="Google Shape;172;p13"/>
          <p:cNvSpPr txBox="1"/>
          <p:nvPr/>
        </p:nvSpPr>
        <p:spPr>
          <a:xfrm>
            <a:off x="0" y="2886100"/>
            <a:ext cx="3892200" cy="165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3500">
                <a:solidFill>
                  <a:srgbClr val="FFFFFF"/>
                </a:solidFill>
                <a:latin typeface="Meiryo"/>
                <a:ea typeface="Meiryo"/>
                <a:cs typeface="Meiryo"/>
                <a:sym typeface="Meiryo"/>
              </a:rPr>
              <a:t>りぷらす整体学校</a:t>
            </a:r>
            <a:endParaRPr b="1" sz="4200">
              <a:solidFill>
                <a:srgbClr val="FFFFFF"/>
              </a:solidFill>
              <a:latin typeface="Meiryo"/>
              <a:ea typeface="Meiryo"/>
              <a:cs typeface="Meiryo"/>
              <a:sym typeface="Meiryo"/>
            </a:endParaRPr>
          </a:p>
        </p:txBody>
      </p:sp>
      <p:sp>
        <p:nvSpPr>
          <p:cNvPr id="173" name="Google Shape;173;p13"/>
          <p:cNvSpPr txBox="1"/>
          <p:nvPr/>
        </p:nvSpPr>
        <p:spPr>
          <a:xfrm>
            <a:off x="0" y="4020506"/>
            <a:ext cx="3892200" cy="65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2800">
                <a:solidFill>
                  <a:srgbClr val="FFFFFF"/>
                </a:solidFill>
                <a:latin typeface="Meiryo"/>
                <a:ea typeface="Meiryo"/>
                <a:cs typeface="Meiryo"/>
                <a:sym typeface="Meiryo"/>
              </a:rPr>
              <a:t>学校</a:t>
            </a:r>
            <a:r>
              <a:rPr b="1" lang="ja" sz="2800">
                <a:solidFill>
                  <a:srgbClr val="FFFFFF"/>
                </a:solidFill>
                <a:latin typeface="Meiryo"/>
                <a:ea typeface="Meiryo"/>
                <a:cs typeface="Meiryo"/>
                <a:sym typeface="Meiryo"/>
              </a:rPr>
              <a:t>説明資料</a:t>
            </a:r>
            <a:endParaRPr sz="1500">
              <a:latin typeface="Meiryo"/>
              <a:ea typeface="Meiryo"/>
              <a:cs typeface="Meiryo"/>
              <a:sym typeface="Meiryo"/>
            </a:endParaRPr>
          </a:p>
        </p:txBody>
      </p:sp>
      <p:sp>
        <p:nvSpPr>
          <p:cNvPr id="174" name="Google Shape;174;p13"/>
          <p:cNvSpPr/>
          <p:nvPr/>
        </p:nvSpPr>
        <p:spPr>
          <a:xfrm>
            <a:off x="3512200" y="-578532"/>
            <a:ext cx="3284700" cy="3869700"/>
          </a:xfrm>
          <a:prstGeom prst="rect">
            <a:avLst/>
          </a:prstGeom>
          <a:solidFill>
            <a:srgbClr val="FFFFF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5" name="Google Shape;175;p13"/>
          <p:cNvPicPr preferRelativeResize="0"/>
          <p:nvPr/>
        </p:nvPicPr>
        <p:blipFill rotWithShape="1">
          <a:blip r:embed="rId5">
            <a:alphaModFix/>
          </a:blip>
          <a:srcRect b="0" l="16203" r="16196" t="0"/>
          <a:stretch/>
        </p:blipFill>
        <p:spPr>
          <a:xfrm>
            <a:off x="3651988" y="-426132"/>
            <a:ext cx="2997942" cy="295893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22"/>
          <p:cNvPicPr preferRelativeResize="0"/>
          <p:nvPr/>
        </p:nvPicPr>
        <p:blipFill rotWithShape="1">
          <a:blip r:embed="rId3">
            <a:alphaModFix/>
          </a:blip>
          <a:srcRect b="0" l="54297" r="5250" t="0"/>
          <a:stretch/>
        </p:blipFill>
        <p:spPr>
          <a:xfrm>
            <a:off x="0" y="1026043"/>
            <a:ext cx="3512733" cy="5793832"/>
          </a:xfrm>
          <a:prstGeom prst="rect">
            <a:avLst/>
          </a:prstGeom>
          <a:noFill/>
          <a:ln>
            <a:noFill/>
          </a:ln>
        </p:spPr>
      </p:pic>
      <p:sp>
        <p:nvSpPr>
          <p:cNvPr id="285" name="Google Shape;285;p22"/>
          <p:cNvSpPr txBox="1"/>
          <p:nvPr/>
        </p:nvSpPr>
        <p:spPr>
          <a:xfrm>
            <a:off x="-27000" y="6896075"/>
            <a:ext cx="3365700" cy="723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ja" sz="2800">
                <a:solidFill>
                  <a:srgbClr val="5C0011"/>
                </a:solidFill>
                <a:latin typeface="Meiryo"/>
                <a:ea typeface="Meiryo"/>
                <a:cs typeface="Meiryo"/>
                <a:sym typeface="Meiryo"/>
              </a:rPr>
              <a:t>就職・転職</a:t>
            </a:r>
            <a:endParaRPr b="1" sz="2800">
              <a:solidFill>
                <a:srgbClr val="5C0011"/>
              </a:solidFill>
              <a:latin typeface="Meiryo"/>
              <a:ea typeface="Meiryo"/>
              <a:cs typeface="Meiryo"/>
              <a:sym typeface="Meiryo"/>
            </a:endParaRPr>
          </a:p>
        </p:txBody>
      </p:sp>
      <p:pic>
        <p:nvPicPr>
          <p:cNvPr id="286" name="Google Shape;286;p22"/>
          <p:cNvPicPr preferRelativeResize="0"/>
          <p:nvPr/>
        </p:nvPicPr>
        <p:blipFill rotWithShape="1">
          <a:blip r:embed="rId4">
            <a:alphaModFix/>
          </a:blip>
          <a:srcRect b="0" l="30710" r="28964" t="0"/>
          <a:stretch/>
        </p:blipFill>
        <p:spPr>
          <a:xfrm>
            <a:off x="3593614" y="1026043"/>
            <a:ext cx="3504819" cy="5793837"/>
          </a:xfrm>
          <a:prstGeom prst="rect">
            <a:avLst/>
          </a:prstGeom>
          <a:noFill/>
          <a:ln>
            <a:noFill/>
          </a:ln>
        </p:spPr>
      </p:pic>
      <p:pic>
        <p:nvPicPr>
          <p:cNvPr id="287" name="Google Shape;287;p22"/>
          <p:cNvPicPr preferRelativeResize="0"/>
          <p:nvPr/>
        </p:nvPicPr>
        <p:blipFill rotWithShape="1">
          <a:blip r:embed="rId5">
            <a:alphaModFix/>
          </a:blip>
          <a:srcRect b="-139" l="15783" r="46591" t="6917"/>
          <a:stretch/>
        </p:blipFill>
        <p:spPr>
          <a:xfrm>
            <a:off x="7187183" y="1026043"/>
            <a:ext cx="3504818" cy="5793832"/>
          </a:xfrm>
          <a:prstGeom prst="rect">
            <a:avLst/>
          </a:prstGeom>
          <a:noFill/>
          <a:ln>
            <a:noFill/>
          </a:ln>
        </p:spPr>
      </p:pic>
      <p:sp>
        <p:nvSpPr>
          <p:cNvPr id="288" name="Google Shape;288;p22"/>
          <p:cNvSpPr/>
          <p:nvPr/>
        </p:nvSpPr>
        <p:spPr>
          <a:xfrm>
            <a:off x="-334025" y="-46900"/>
            <a:ext cx="11102225" cy="1073025"/>
          </a:xfrm>
          <a:prstGeom prst="flowChartProcess">
            <a:avLst/>
          </a:prstGeom>
          <a:solidFill>
            <a:srgbClr val="E6B8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2"/>
          <p:cNvSpPr txBox="1"/>
          <p:nvPr/>
        </p:nvSpPr>
        <p:spPr>
          <a:xfrm>
            <a:off x="3725" y="149850"/>
            <a:ext cx="10692000" cy="833400"/>
          </a:xfrm>
          <a:prstGeom prst="rect">
            <a:avLst/>
          </a:prstGeom>
          <a:noFill/>
          <a:ln>
            <a:noFill/>
          </a:ln>
        </p:spPr>
        <p:txBody>
          <a:bodyPr anchorCtr="0" anchor="t" bIns="91425" lIns="91425" spcFirstLastPara="1" rIns="91425" wrap="square" tIns="91425">
            <a:noAutofit/>
          </a:bodyPr>
          <a:lstStyle/>
          <a:p>
            <a:pPr indent="-425450" lvl="0" marL="457200" rtl="0" algn="ctr">
              <a:spcBef>
                <a:spcPts val="0"/>
              </a:spcBef>
              <a:spcAft>
                <a:spcPts val="0"/>
              </a:spcAft>
              <a:buClr>
                <a:srgbClr val="FFFFFF"/>
              </a:buClr>
              <a:buSzPts val="3100"/>
              <a:buFont typeface="Meiryo"/>
              <a:buChar char="-"/>
            </a:pPr>
            <a:r>
              <a:rPr b="1" lang="ja" sz="3100">
                <a:solidFill>
                  <a:srgbClr val="FFFFFF"/>
                </a:solidFill>
                <a:latin typeface="Meiryo"/>
                <a:ea typeface="Meiryo"/>
                <a:cs typeface="Meiryo"/>
                <a:sym typeface="Meiryo"/>
              </a:rPr>
              <a:t>ご希望の進路に合わせた万全なサポート体制 -</a:t>
            </a:r>
            <a:endParaRPr b="1" sz="2200">
              <a:solidFill>
                <a:srgbClr val="FFFFFF"/>
              </a:solidFill>
              <a:latin typeface="Meiryo"/>
              <a:ea typeface="Meiryo"/>
              <a:cs typeface="Meiryo"/>
              <a:sym typeface="Meiryo"/>
            </a:endParaRPr>
          </a:p>
        </p:txBody>
      </p:sp>
      <p:sp>
        <p:nvSpPr>
          <p:cNvPr id="290" name="Google Shape;290;p22"/>
          <p:cNvSpPr txBox="1"/>
          <p:nvPr/>
        </p:nvSpPr>
        <p:spPr>
          <a:xfrm>
            <a:off x="3732875" y="6896075"/>
            <a:ext cx="3365700" cy="723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ja" sz="2800">
                <a:solidFill>
                  <a:srgbClr val="5C0011"/>
                </a:solidFill>
                <a:latin typeface="Meiryo"/>
                <a:ea typeface="Meiryo"/>
                <a:cs typeface="Meiryo"/>
                <a:sym typeface="Meiryo"/>
              </a:rPr>
              <a:t>サロン開業</a:t>
            </a:r>
            <a:endParaRPr b="1" sz="2800">
              <a:solidFill>
                <a:srgbClr val="5C0011"/>
              </a:solidFill>
              <a:latin typeface="Meiryo"/>
              <a:ea typeface="Meiryo"/>
              <a:cs typeface="Meiryo"/>
              <a:sym typeface="Meiryo"/>
            </a:endParaRPr>
          </a:p>
        </p:txBody>
      </p:sp>
      <p:sp>
        <p:nvSpPr>
          <p:cNvPr id="291" name="Google Shape;291;p22"/>
          <p:cNvSpPr txBox="1"/>
          <p:nvPr/>
        </p:nvSpPr>
        <p:spPr>
          <a:xfrm>
            <a:off x="7247875" y="6896075"/>
            <a:ext cx="3444000" cy="723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ja" sz="2800">
                <a:solidFill>
                  <a:srgbClr val="5C0011"/>
                </a:solidFill>
                <a:latin typeface="Meiryo"/>
                <a:ea typeface="Meiryo"/>
                <a:cs typeface="Meiryo"/>
                <a:sym typeface="Meiryo"/>
              </a:rPr>
              <a:t>授業延長制度</a:t>
            </a:r>
            <a:endParaRPr b="1" sz="2800">
              <a:solidFill>
                <a:srgbClr val="5C0011"/>
              </a:solidFill>
              <a:latin typeface="Meiryo"/>
              <a:ea typeface="Meiryo"/>
              <a:cs typeface="Meiryo"/>
              <a:sym typeface="Meiry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23"/>
          <p:cNvPicPr preferRelativeResize="0"/>
          <p:nvPr/>
        </p:nvPicPr>
        <p:blipFill rotWithShape="1">
          <a:blip r:embed="rId3">
            <a:alphaModFix/>
          </a:blip>
          <a:srcRect b="0" l="38706" r="-57330" t="-18623"/>
          <a:stretch/>
        </p:blipFill>
        <p:spPr>
          <a:xfrm>
            <a:off x="4766400" y="511150"/>
            <a:ext cx="10300374" cy="6872300"/>
          </a:xfrm>
          <a:prstGeom prst="rect">
            <a:avLst/>
          </a:prstGeom>
          <a:noFill/>
          <a:ln>
            <a:noFill/>
          </a:ln>
        </p:spPr>
      </p:pic>
      <p:grpSp>
        <p:nvGrpSpPr>
          <p:cNvPr id="297" name="Google Shape;297;p23"/>
          <p:cNvGrpSpPr/>
          <p:nvPr/>
        </p:nvGrpSpPr>
        <p:grpSpPr>
          <a:xfrm>
            <a:off x="1459068" y="5399110"/>
            <a:ext cx="3013144" cy="2645052"/>
            <a:chOff x="1582268" y="5502360"/>
            <a:chExt cx="3013144" cy="2645052"/>
          </a:xfrm>
        </p:grpSpPr>
        <p:grpSp>
          <p:nvGrpSpPr>
            <p:cNvPr id="298" name="Google Shape;298;p23"/>
            <p:cNvGrpSpPr/>
            <p:nvPr/>
          </p:nvGrpSpPr>
          <p:grpSpPr>
            <a:xfrm>
              <a:off x="3184893" y="5502360"/>
              <a:ext cx="1410519" cy="2645052"/>
              <a:chOff x="-1449485" y="3330462"/>
              <a:chExt cx="839145" cy="1510854"/>
            </a:xfrm>
          </p:grpSpPr>
          <p:sp>
            <p:nvSpPr>
              <p:cNvPr id="299" name="Google Shape;299;p23"/>
              <p:cNvSpPr/>
              <p:nvPr/>
            </p:nvSpPr>
            <p:spPr>
              <a:xfrm>
                <a:off x="-1132920" y="3598363"/>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3"/>
              <p:cNvSpPr/>
              <p:nvPr/>
            </p:nvSpPr>
            <p:spPr>
              <a:xfrm>
                <a:off x="-1132920" y="3864101"/>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3"/>
              <p:cNvSpPr/>
              <p:nvPr/>
            </p:nvSpPr>
            <p:spPr>
              <a:xfrm>
                <a:off x="-1132920" y="4129840"/>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3"/>
              <p:cNvSpPr/>
              <p:nvPr/>
            </p:nvSpPr>
            <p:spPr>
              <a:xfrm>
                <a:off x="-1132920" y="4395578"/>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3"/>
              <p:cNvSpPr/>
              <p:nvPr/>
            </p:nvSpPr>
            <p:spPr>
              <a:xfrm>
                <a:off x="-1449485" y="3863627"/>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3"/>
              <p:cNvSpPr/>
              <p:nvPr/>
            </p:nvSpPr>
            <p:spPr>
              <a:xfrm>
                <a:off x="-1449485" y="4129365"/>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3"/>
              <p:cNvSpPr/>
              <p:nvPr/>
            </p:nvSpPr>
            <p:spPr>
              <a:xfrm>
                <a:off x="-1449485" y="4395103"/>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3"/>
              <p:cNvSpPr/>
              <p:nvPr/>
            </p:nvSpPr>
            <p:spPr>
              <a:xfrm>
                <a:off x="-1449485" y="4660842"/>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3"/>
              <p:cNvSpPr/>
              <p:nvPr/>
            </p:nvSpPr>
            <p:spPr>
              <a:xfrm>
                <a:off x="-818240" y="3330462"/>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3"/>
              <p:cNvSpPr/>
              <p:nvPr/>
            </p:nvSpPr>
            <p:spPr>
              <a:xfrm>
                <a:off x="-818240" y="3596201"/>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3"/>
              <p:cNvSpPr/>
              <p:nvPr/>
            </p:nvSpPr>
            <p:spPr>
              <a:xfrm>
                <a:off x="-818240" y="3861939"/>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3"/>
              <p:cNvSpPr/>
              <p:nvPr/>
            </p:nvSpPr>
            <p:spPr>
              <a:xfrm>
                <a:off x="-818240" y="4127678"/>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3"/>
              <p:cNvSpPr/>
              <p:nvPr/>
            </p:nvSpPr>
            <p:spPr>
              <a:xfrm>
                <a:off x="-818240" y="4659154"/>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3"/>
              <p:cNvSpPr/>
              <p:nvPr/>
            </p:nvSpPr>
            <p:spPr>
              <a:xfrm>
                <a:off x="-818240" y="4393416"/>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3"/>
              <p:cNvSpPr/>
              <p:nvPr/>
            </p:nvSpPr>
            <p:spPr>
              <a:xfrm>
                <a:off x="-1132920" y="4661317"/>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4" name="Google Shape;314;p23"/>
            <p:cNvGrpSpPr/>
            <p:nvPr/>
          </p:nvGrpSpPr>
          <p:grpSpPr>
            <a:xfrm>
              <a:off x="1582268" y="6898035"/>
              <a:ext cx="1410519" cy="1249368"/>
              <a:chOff x="-1449485" y="3330462"/>
              <a:chExt cx="839145" cy="713639"/>
            </a:xfrm>
          </p:grpSpPr>
          <p:sp>
            <p:nvSpPr>
              <p:cNvPr id="315" name="Google Shape;315;p23"/>
              <p:cNvSpPr/>
              <p:nvPr/>
            </p:nvSpPr>
            <p:spPr>
              <a:xfrm>
                <a:off x="-1132920" y="3598363"/>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3"/>
              <p:cNvSpPr/>
              <p:nvPr/>
            </p:nvSpPr>
            <p:spPr>
              <a:xfrm>
                <a:off x="-1132920" y="3864101"/>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3"/>
              <p:cNvSpPr/>
              <p:nvPr/>
            </p:nvSpPr>
            <p:spPr>
              <a:xfrm>
                <a:off x="-1449485" y="3863627"/>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3"/>
              <p:cNvSpPr/>
              <p:nvPr/>
            </p:nvSpPr>
            <p:spPr>
              <a:xfrm>
                <a:off x="-818240" y="3330462"/>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3"/>
              <p:cNvSpPr/>
              <p:nvPr/>
            </p:nvSpPr>
            <p:spPr>
              <a:xfrm>
                <a:off x="-818240" y="3596201"/>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3"/>
              <p:cNvSpPr/>
              <p:nvPr/>
            </p:nvSpPr>
            <p:spPr>
              <a:xfrm>
                <a:off x="-818240" y="3861939"/>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21" name="Google Shape;321;p23"/>
          <p:cNvSpPr txBox="1"/>
          <p:nvPr/>
        </p:nvSpPr>
        <p:spPr>
          <a:xfrm>
            <a:off x="264700" y="1589700"/>
            <a:ext cx="2669700" cy="73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3600">
                <a:solidFill>
                  <a:srgbClr val="5C0011"/>
                </a:solidFill>
                <a:latin typeface="Meiryo"/>
                <a:ea typeface="Meiryo"/>
                <a:cs typeface="Meiryo"/>
                <a:sym typeface="Meiryo"/>
              </a:rPr>
              <a:t>就職・副業</a:t>
            </a:r>
            <a:endParaRPr b="1" sz="3600">
              <a:solidFill>
                <a:srgbClr val="5C0011"/>
              </a:solidFill>
              <a:latin typeface="Meiryo"/>
              <a:ea typeface="Meiryo"/>
              <a:cs typeface="Meiryo"/>
              <a:sym typeface="Meiryo"/>
            </a:endParaRPr>
          </a:p>
        </p:txBody>
      </p:sp>
      <p:sp>
        <p:nvSpPr>
          <p:cNvPr id="322" name="Google Shape;322;p23"/>
          <p:cNvSpPr txBox="1"/>
          <p:nvPr/>
        </p:nvSpPr>
        <p:spPr>
          <a:xfrm>
            <a:off x="141400" y="2705350"/>
            <a:ext cx="4407000" cy="475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ja" sz="2000">
                <a:solidFill>
                  <a:srgbClr val="5C0011"/>
                </a:solidFill>
                <a:latin typeface="Meiryo"/>
                <a:ea typeface="Meiryo"/>
                <a:cs typeface="Meiryo"/>
                <a:sym typeface="Meiryo"/>
              </a:rPr>
              <a:t>需要拡大中</a:t>
            </a:r>
            <a:r>
              <a:rPr lang="ja" sz="2000">
                <a:solidFill>
                  <a:srgbClr val="5C0011"/>
                </a:solidFill>
                <a:latin typeface="Meiryo"/>
                <a:ea typeface="Meiryo"/>
                <a:cs typeface="Meiryo"/>
                <a:sym typeface="Meiryo"/>
              </a:rPr>
              <a:t>のセラピスト業界</a:t>
            </a:r>
            <a:br>
              <a:rPr lang="ja" sz="2000">
                <a:solidFill>
                  <a:srgbClr val="5C0011"/>
                </a:solidFill>
                <a:latin typeface="Meiryo"/>
                <a:ea typeface="Meiryo"/>
                <a:cs typeface="Meiryo"/>
                <a:sym typeface="Meiryo"/>
              </a:rPr>
            </a:br>
            <a:endParaRPr sz="2000">
              <a:solidFill>
                <a:srgbClr val="5C0011"/>
              </a:solidFill>
              <a:latin typeface="Meiryo"/>
              <a:ea typeface="Meiryo"/>
              <a:cs typeface="Meiryo"/>
              <a:sym typeface="Meiryo"/>
            </a:endParaRPr>
          </a:p>
          <a:p>
            <a:pPr indent="0" lvl="0" marL="0" rtl="0" algn="l">
              <a:lnSpc>
                <a:spcPct val="115000"/>
              </a:lnSpc>
              <a:spcBef>
                <a:spcPts val="0"/>
              </a:spcBef>
              <a:spcAft>
                <a:spcPts val="0"/>
              </a:spcAft>
              <a:buNone/>
            </a:pPr>
            <a:r>
              <a:rPr b="1" i="1" lang="ja" sz="2000">
                <a:solidFill>
                  <a:srgbClr val="5C0011"/>
                </a:solidFill>
                <a:latin typeface="Meiryo"/>
                <a:ea typeface="Meiryo"/>
                <a:cs typeface="Meiryo"/>
                <a:sym typeface="Meiryo"/>
              </a:rPr>
              <a:t>就職</a:t>
            </a:r>
            <a:r>
              <a:rPr lang="ja" sz="2000">
                <a:solidFill>
                  <a:srgbClr val="5C0011"/>
                </a:solidFill>
                <a:latin typeface="Meiryo"/>
                <a:ea typeface="Meiryo"/>
                <a:cs typeface="Meiryo"/>
                <a:sym typeface="Meiryo"/>
              </a:rPr>
              <a:t>や</a:t>
            </a:r>
            <a:r>
              <a:rPr b="1" lang="ja" sz="2000">
                <a:solidFill>
                  <a:srgbClr val="5C0011"/>
                </a:solidFill>
                <a:latin typeface="Meiryo"/>
                <a:ea typeface="Meiryo"/>
                <a:cs typeface="Meiryo"/>
                <a:sym typeface="Meiryo"/>
              </a:rPr>
              <a:t>転職</a:t>
            </a:r>
            <a:r>
              <a:rPr lang="ja" sz="2000">
                <a:solidFill>
                  <a:srgbClr val="5C0011"/>
                </a:solidFill>
                <a:latin typeface="Meiryo"/>
                <a:ea typeface="Meiryo"/>
                <a:cs typeface="Meiryo"/>
                <a:sym typeface="Meiryo"/>
              </a:rPr>
              <a:t>目的での受講はもちろん</a:t>
            </a:r>
            <a:endParaRPr sz="2000">
              <a:solidFill>
                <a:srgbClr val="5C0011"/>
              </a:solidFill>
              <a:latin typeface="Meiryo"/>
              <a:ea typeface="Meiryo"/>
              <a:cs typeface="Meiryo"/>
              <a:sym typeface="Meiryo"/>
            </a:endParaRPr>
          </a:p>
          <a:p>
            <a:pPr indent="0" lvl="0" marL="0" rtl="0" algn="l">
              <a:lnSpc>
                <a:spcPct val="115000"/>
              </a:lnSpc>
              <a:spcBef>
                <a:spcPts val="0"/>
              </a:spcBef>
              <a:spcAft>
                <a:spcPts val="0"/>
              </a:spcAft>
              <a:buNone/>
            </a:pPr>
            <a:r>
              <a:rPr b="1" lang="ja" sz="2000">
                <a:solidFill>
                  <a:srgbClr val="5C0011"/>
                </a:solidFill>
                <a:latin typeface="Meiryo"/>
                <a:ea typeface="Meiryo"/>
                <a:cs typeface="Meiryo"/>
                <a:sym typeface="Meiryo"/>
              </a:rPr>
              <a:t>副業</a:t>
            </a:r>
            <a:r>
              <a:rPr lang="ja" sz="2000">
                <a:solidFill>
                  <a:srgbClr val="5C0011"/>
                </a:solidFill>
                <a:latin typeface="Meiryo"/>
                <a:ea typeface="Meiryo"/>
                <a:cs typeface="Meiryo"/>
                <a:sym typeface="Meiryo"/>
              </a:rPr>
              <a:t>としてセラピストの道を選ぶ</a:t>
            </a:r>
            <a:endParaRPr sz="2000">
              <a:solidFill>
                <a:srgbClr val="5C0011"/>
              </a:solidFill>
              <a:latin typeface="Meiryo"/>
              <a:ea typeface="Meiryo"/>
              <a:cs typeface="Meiryo"/>
              <a:sym typeface="Meiryo"/>
            </a:endParaRPr>
          </a:p>
          <a:p>
            <a:pPr indent="0" lvl="0" marL="0" rtl="0" algn="l">
              <a:lnSpc>
                <a:spcPct val="115000"/>
              </a:lnSpc>
              <a:spcBef>
                <a:spcPts val="0"/>
              </a:spcBef>
              <a:spcAft>
                <a:spcPts val="0"/>
              </a:spcAft>
              <a:buNone/>
            </a:pPr>
            <a:r>
              <a:rPr lang="ja" sz="2000">
                <a:solidFill>
                  <a:srgbClr val="5C0011"/>
                </a:solidFill>
                <a:latin typeface="Meiryo"/>
                <a:ea typeface="Meiryo"/>
                <a:cs typeface="Meiryo"/>
                <a:sym typeface="Meiryo"/>
              </a:rPr>
              <a:t>生徒さんも多くいらっしゃいます！</a:t>
            </a:r>
            <a:endParaRPr sz="2000">
              <a:solidFill>
                <a:srgbClr val="5C0011"/>
              </a:solidFill>
              <a:latin typeface="Meiryo"/>
              <a:ea typeface="Meiryo"/>
              <a:cs typeface="Meiryo"/>
              <a:sym typeface="Meiryo"/>
            </a:endParaRPr>
          </a:p>
          <a:p>
            <a:pPr indent="0" lvl="0" marL="0" rtl="0" algn="l">
              <a:lnSpc>
                <a:spcPct val="115000"/>
              </a:lnSpc>
              <a:spcBef>
                <a:spcPts val="0"/>
              </a:spcBef>
              <a:spcAft>
                <a:spcPts val="0"/>
              </a:spcAft>
              <a:buNone/>
            </a:pPr>
            <a:r>
              <a:t/>
            </a:r>
            <a:endParaRPr sz="2000">
              <a:solidFill>
                <a:srgbClr val="5C0011"/>
              </a:solidFill>
              <a:latin typeface="Meiryo"/>
              <a:ea typeface="Meiryo"/>
              <a:cs typeface="Meiryo"/>
              <a:sym typeface="Meiryo"/>
            </a:endParaRPr>
          </a:p>
          <a:p>
            <a:pPr indent="0" lvl="0" marL="0" rtl="0" algn="l">
              <a:lnSpc>
                <a:spcPct val="115000"/>
              </a:lnSpc>
              <a:spcBef>
                <a:spcPts val="0"/>
              </a:spcBef>
              <a:spcAft>
                <a:spcPts val="0"/>
              </a:spcAft>
              <a:buNone/>
            </a:pPr>
            <a:r>
              <a:rPr lang="ja" sz="2000">
                <a:solidFill>
                  <a:srgbClr val="5C0011"/>
                </a:solidFill>
                <a:latin typeface="Meiryo"/>
                <a:ea typeface="Meiryo"/>
                <a:cs typeface="Meiryo"/>
                <a:sym typeface="Meiryo"/>
              </a:rPr>
              <a:t>当校でしっかり技術を身に付けて</a:t>
            </a:r>
            <a:endParaRPr sz="2000">
              <a:solidFill>
                <a:srgbClr val="5C0011"/>
              </a:solidFill>
              <a:latin typeface="Meiryo"/>
              <a:ea typeface="Meiryo"/>
              <a:cs typeface="Meiryo"/>
              <a:sym typeface="Meiryo"/>
            </a:endParaRPr>
          </a:p>
          <a:p>
            <a:pPr indent="0" lvl="0" marL="0" rtl="0" algn="l">
              <a:lnSpc>
                <a:spcPct val="115000"/>
              </a:lnSpc>
              <a:spcBef>
                <a:spcPts val="0"/>
              </a:spcBef>
              <a:spcAft>
                <a:spcPts val="0"/>
              </a:spcAft>
              <a:buNone/>
            </a:pPr>
            <a:r>
              <a:rPr lang="ja" sz="2000">
                <a:solidFill>
                  <a:srgbClr val="5C0011"/>
                </a:solidFill>
                <a:latin typeface="Meiryo"/>
                <a:ea typeface="Meiryo"/>
                <a:cs typeface="Meiryo"/>
                <a:sym typeface="Meiryo"/>
              </a:rPr>
              <a:t>プロのセラピストとして</a:t>
            </a:r>
            <a:br>
              <a:rPr lang="ja" sz="2000">
                <a:solidFill>
                  <a:srgbClr val="5C0011"/>
                </a:solidFill>
                <a:latin typeface="Meiryo"/>
                <a:ea typeface="Meiryo"/>
                <a:cs typeface="Meiryo"/>
                <a:sym typeface="Meiryo"/>
              </a:rPr>
            </a:br>
            <a:r>
              <a:rPr lang="ja" sz="2000">
                <a:solidFill>
                  <a:srgbClr val="5C0011"/>
                </a:solidFill>
                <a:latin typeface="Meiryo"/>
                <a:ea typeface="Meiryo"/>
                <a:cs typeface="Meiryo"/>
                <a:sym typeface="Meiryo"/>
              </a:rPr>
              <a:t>活躍しましょう！</a:t>
            </a:r>
            <a:endParaRPr sz="2000">
              <a:solidFill>
                <a:srgbClr val="5C0011"/>
              </a:solidFill>
              <a:latin typeface="Meiryo"/>
              <a:ea typeface="Meiryo"/>
              <a:cs typeface="Meiryo"/>
              <a:sym typeface="Meiryo"/>
            </a:endParaRPr>
          </a:p>
          <a:p>
            <a:pPr indent="0" lvl="0" marL="0" rtl="0" algn="l">
              <a:lnSpc>
                <a:spcPct val="115000"/>
              </a:lnSpc>
              <a:spcBef>
                <a:spcPts val="0"/>
              </a:spcBef>
              <a:spcAft>
                <a:spcPts val="0"/>
              </a:spcAft>
              <a:buNone/>
            </a:pPr>
            <a:br>
              <a:rPr lang="ja" sz="2000">
                <a:solidFill>
                  <a:srgbClr val="5C0011"/>
                </a:solidFill>
                <a:latin typeface="Meiryo"/>
                <a:ea typeface="Meiryo"/>
                <a:cs typeface="Meiryo"/>
                <a:sym typeface="Meiryo"/>
              </a:rPr>
            </a:br>
            <a:r>
              <a:rPr lang="ja" sz="2000">
                <a:solidFill>
                  <a:srgbClr val="5C0011"/>
                </a:solidFill>
                <a:latin typeface="Meiryo"/>
                <a:ea typeface="Meiryo"/>
                <a:cs typeface="Meiryo"/>
                <a:sym typeface="Meiryo"/>
              </a:rPr>
              <a:t>当校では</a:t>
            </a:r>
            <a:r>
              <a:rPr b="1" lang="ja" sz="2000">
                <a:solidFill>
                  <a:srgbClr val="5C0011"/>
                </a:solidFill>
                <a:latin typeface="Meiryo"/>
                <a:ea typeface="Meiryo"/>
                <a:cs typeface="Meiryo"/>
                <a:sym typeface="Meiryo"/>
              </a:rPr>
              <a:t>提携サロンへの紹介</a:t>
            </a:r>
            <a:r>
              <a:rPr lang="ja" sz="2000">
                <a:solidFill>
                  <a:srgbClr val="5C0011"/>
                </a:solidFill>
                <a:latin typeface="Meiryo"/>
                <a:ea typeface="Meiryo"/>
                <a:cs typeface="Meiryo"/>
                <a:sym typeface="Meiryo"/>
              </a:rPr>
              <a:t>も</a:t>
            </a:r>
            <a:endParaRPr sz="2000">
              <a:solidFill>
                <a:srgbClr val="5C0011"/>
              </a:solidFill>
              <a:latin typeface="Meiryo"/>
              <a:ea typeface="Meiryo"/>
              <a:cs typeface="Meiryo"/>
              <a:sym typeface="Meiryo"/>
            </a:endParaRPr>
          </a:p>
          <a:p>
            <a:pPr indent="0" lvl="0" marL="0" rtl="0" algn="l">
              <a:lnSpc>
                <a:spcPct val="115000"/>
              </a:lnSpc>
              <a:spcBef>
                <a:spcPts val="0"/>
              </a:spcBef>
              <a:spcAft>
                <a:spcPts val="0"/>
              </a:spcAft>
              <a:buNone/>
            </a:pPr>
            <a:r>
              <a:rPr lang="ja" sz="2000">
                <a:solidFill>
                  <a:srgbClr val="5C0011"/>
                </a:solidFill>
                <a:latin typeface="Meiryo"/>
                <a:ea typeface="Meiryo"/>
                <a:cs typeface="Meiryo"/>
                <a:sym typeface="Meiryo"/>
              </a:rPr>
              <a:t>行っています(小岩・曳舟など)</a:t>
            </a:r>
            <a:endParaRPr sz="2000">
              <a:solidFill>
                <a:srgbClr val="5C0011"/>
              </a:solidFill>
              <a:latin typeface="Meiryo"/>
              <a:ea typeface="Meiryo"/>
              <a:cs typeface="Meiryo"/>
              <a:sym typeface="Meiryo"/>
            </a:endParaRPr>
          </a:p>
        </p:txBody>
      </p:sp>
      <p:sp>
        <p:nvSpPr>
          <p:cNvPr id="323" name="Google Shape;323;p23"/>
          <p:cNvSpPr/>
          <p:nvPr/>
        </p:nvSpPr>
        <p:spPr>
          <a:xfrm>
            <a:off x="0" y="0"/>
            <a:ext cx="10692000" cy="1073025"/>
          </a:xfrm>
          <a:prstGeom prst="flowChartProcess">
            <a:avLst/>
          </a:prstGeom>
          <a:solidFill>
            <a:srgbClr val="5C00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3"/>
          <p:cNvSpPr/>
          <p:nvPr/>
        </p:nvSpPr>
        <p:spPr>
          <a:xfrm>
            <a:off x="-13537662" y="315788"/>
            <a:ext cx="11102225" cy="1073025"/>
          </a:xfrm>
          <a:prstGeom prst="flowChartProcess">
            <a:avLst/>
          </a:prstGeom>
          <a:solidFill>
            <a:srgbClr val="5C0011">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5" name="Google Shape;325;p23"/>
          <p:cNvCxnSpPr/>
          <p:nvPr/>
        </p:nvCxnSpPr>
        <p:spPr>
          <a:xfrm flipH="1" rot="10800000">
            <a:off x="-281375" y="2326500"/>
            <a:ext cx="3223200" cy="29400"/>
          </a:xfrm>
          <a:prstGeom prst="straightConnector1">
            <a:avLst/>
          </a:prstGeom>
          <a:noFill/>
          <a:ln cap="flat" cmpd="sng" w="38100">
            <a:solidFill>
              <a:srgbClr val="5C0011"/>
            </a:solidFill>
            <a:prstDash val="solid"/>
            <a:round/>
            <a:headEnd len="med" w="med" type="none"/>
            <a:tailEnd len="med" w="med" type="oval"/>
          </a:ln>
        </p:spPr>
      </p:cxnSp>
      <p:cxnSp>
        <p:nvCxnSpPr>
          <p:cNvPr id="326" name="Google Shape;326;p23"/>
          <p:cNvCxnSpPr/>
          <p:nvPr/>
        </p:nvCxnSpPr>
        <p:spPr>
          <a:xfrm>
            <a:off x="4571900" y="879300"/>
            <a:ext cx="0" cy="6734400"/>
          </a:xfrm>
          <a:prstGeom prst="straightConnector1">
            <a:avLst/>
          </a:prstGeom>
          <a:noFill/>
          <a:ln cap="flat" cmpd="sng" w="38100">
            <a:solidFill>
              <a:srgbClr val="5C0011"/>
            </a:solidFill>
            <a:prstDash val="solid"/>
            <a:round/>
            <a:headEnd len="med" w="med" type="none"/>
            <a:tailEnd len="med" w="med" type="none"/>
          </a:ln>
        </p:spPr>
      </p:cxnSp>
      <p:sp>
        <p:nvSpPr>
          <p:cNvPr id="327" name="Google Shape;327;p23"/>
          <p:cNvSpPr txBox="1"/>
          <p:nvPr/>
        </p:nvSpPr>
        <p:spPr>
          <a:xfrm>
            <a:off x="75" y="118475"/>
            <a:ext cx="10516500" cy="836100"/>
          </a:xfrm>
          <a:prstGeom prst="rect">
            <a:avLst/>
          </a:prstGeom>
          <a:noFill/>
          <a:ln>
            <a:noFill/>
          </a:ln>
        </p:spPr>
        <p:txBody>
          <a:bodyPr anchorCtr="0" anchor="t" bIns="91425" lIns="91425" spcFirstLastPara="1" rIns="91425" wrap="square" tIns="91425">
            <a:noAutofit/>
          </a:bodyPr>
          <a:lstStyle/>
          <a:p>
            <a:pPr indent="0" lvl="0" marL="457200" rtl="0" algn="r">
              <a:spcBef>
                <a:spcPts val="0"/>
              </a:spcBef>
              <a:spcAft>
                <a:spcPts val="0"/>
              </a:spcAft>
              <a:buNone/>
            </a:pPr>
            <a:r>
              <a:rPr b="1" lang="ja" sz="3500">
                <a:solidFill>
                  <a:schemeClr val="dk1"/>
                </a:solidFill>
                <a:latin typeface="Meiryo"/>
                <a:ea typeface="Meiryo"/>
                <a:cs typeface="Meiryo"/>
                <a:sym typeface="Meiryo"/>
              </a:rPr>
              <a:t>カリキュラム終了後の進路例</a:t>
            </a:r>
            <a:r>
              <a:rPr b="1" lang="ja" sz="3500">
                <a:solidFill>
                  <a:schemeClr val="dk1"/>
                </a:solidFill>
                <a:latin typeface="Meiryo"/>
                <a:ea typeface="Meiryo"/>
                <a:cs typeface="Meiryo"/>
                <a:sym typeface="Meiryo"/>
              </a:rPr>
              <a:t>①</a:t>
            </a:r>
            <a:endParaRPr b="1" sz="2700">
              <a:latin typeface="Meiryo"/>
              <a:ea typeface="Meiryo"/>
              <a:cs typeface="Meiryo"/>
              <a:sym typeface="Meiryo"/>
            </a:endParaRPr>
          </a:p>
        </p:txBody>
      </p:sp>
      <p:sp>
        <p:nvSpPr>
          <p:cNvPr id="328" name="Google Shape;328;p23"/>
          <p:cNvSpPr/>
          <p:nvPr/>
        </p:nvSpPr>
        <p:spPr>
          <a:xfrm>
            <a:off x="1459075" y="3112850"/>
            <a:ext cx="2521200" cy="2521200"/>
          </a:xfrm>
          <a:prstGeom prst="ellipse">
            <a:avLst/>
          </a:prstGeom>
          <a:solidFill>
            <a:srgbClr val="5C0011"/>
          </a:solidFill>
          <a:ln cap="flat" cmpd="sng" w="76200">
            <a:solidFill>
              <a:srgbClr val="5C00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3"/>
          <p:cNvSpPr txBox="1"/>
          <p:nvPr/>
        </p:nvSpPr>
        <p:spPr>
          <a:xfrm>
            <a:off x="1679725" y="3652100"/>
            <a:ext cx="2079900" cy="14427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ja" sz="1900">
                <a:solidFill>
                  <a:srgbClr val="F3F3F3"/>
                </a:solidFill>
                <a:latin typeface="MS PGothic"/>
                <a:ea typeface="MS PGothic"/>
                <a:cs typeface="MS PGothic"/>
                <a:sym typeface="MS PGothic"/>
              </a:rPr>
              <a:t>希望に応じて</a:t>
            </a:r>
            <a:endParaRPr b="1" sz="1900">
              <a:solidFill>
                <a:srgbClr val="F3F3F3"/>
              </a:solidFill>
              <a:latin typeface="MS PGothic"/>
              <a:ea typeface="MS PGothic"/>
              <a:cs typeface="MS PGothic"/>
              <a:sym typeface="MS PGothic"/>
            </a:endParaRPr>
          </a:p>
          <a:p>
            <a:pPr indent="0" lvl="0" marL="0" rtl="0" algn="ctr">
              <a:lnSpc>
                <a:spcPct val="150000"/>
              </a:lnSpc>
              <a:spcBef>
                <a:spcPts val="0"/>
              </a:spcBef>
              <a:spcAft>
                <a:spcPts val="0"/>
              </a:spcAft>
              <a:buNone/>
            </a:pPr>
            <a:r>
              <a:rPr b="1" lang="ja" sz="1900">
                <a:solidFill>
                  <a:srgbClr val="F3F3F3"/>
                </a:solidFill>
                <a:latin typeface="MS PGothic"/>
                <a:ea typeface="MS PGothic"/>
                <a:cs typeface="MS PGothic"/>
                <a:sym typeface="MS PGothic"/>
              </a:rPr>
              <a:t>デビューの場所も</a:t>
            </a:r>
            <a:endParaRPr b="1" sz="1900">
              <a:solidFill>
                <a:srgbClr val="F3F3F3"/>
              </a:solidFill>
              <a:latin typeface="MS PGothic"/>
              <a:ea typeface="MS PGothic"/>
              <a:cs typeface="MS PGothic"/>
              <a:sym typeface="MS PGothic"/>
            </a:endParaRPr>
          </a:p>
          <a:p>
            <a:pPr indent="0" lvl="0" marL="0" rtl="0" algn="ctr">
              <a:lnSpc>
                <a:spcPct val="150000"/>
              </a:lnSpc>
              <a:spcBef>
                <a:spcPts val="0"/>
              </a:spcBef>
              <a:spcAft>
                <a:spcPts val="0"/>
              </a:spcAft>
              <a:buNone/>
            </a:pPr>
            <a:r>
              <a:rPr b="1" lang="ja" sz="1900">
                <a:solidFill>
                  <a:srgbClr val="F3F3F3"/>
                </a:solidFill>
                <a:latin typeface="MS PGothic"/>
                <a:ea typeface="MS PGothic"/>
                <a:cs typeface="MS PGothic"/>
                <a:sym typeface="MS PGothic"/>
              </a:rPr>
              <a:t>提供いたします!!</a:t>
            </a:r>
            <a:endParaRPr b="1" sz="1900">
              <a:solidFill>
                <a:srgbClr val="F3F3F3"/>
              </a:solidFill>
              <a:latin typeface="MS PGothic"/>
              <a:ea typeface="MS PGothic"/>
              <a:cs typeface="MS PGothic"/>
              <a:sym typeface="MS P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pic>
        <p:nvPicPr>
          <p:cNvPr id="334" name="Google Shape;334;p24"/>
          <p:cNvPicPr preferRelativeResize="0"/>
          <p:nvPr/>
        </p:nvPicPr>
        <p:blipFill rotWithShape="1">
          <a:blip r:embed="rId3">
            <a:alphaModFix/>
          </a:blip>
          <a:srcRect b="0" l="19703" r="3983" t="0"/>
          <a:stretch/>
        </p:blipFill>
        <p:spPr>
          <a:xfrm>
            <a:off x="4571900" y="1031925"/>
            <a:ext cx="7530156" cy="6581776"/>
          </a:xfrm>
          <a:prstGeom prst="rect">
            <a:avLst/>
          </a:prstGeom>
          <a:noFill/>
          <a:ln>
            <a:noFill/>
          </a:ln>
        </p:spPr>
      </p:pic>
      <p:sp>
        <p:nvSpPr>
          <p:cNvPr id="335" name="Google Shape;335;p24"/>
          <p:cNvSpPr txBox="1"/>
          <p:nvPr/>
        </p:nvSpPr>
        <p:spPr>
          <a:xfrm>
            <a:off x="264700" y="1513500"/>
            <a:ext cx="2677200" cy="107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2900">
                <a:solidFill>
                  <a:srgbClr val="5C0011"/>
                </a:solidFill>
                <a:latin typeface="Meiryo"/>
                <a:ea typeface="Meiryo"/>
                <a:cs typeface="Meiryo"/>
                <a:sym typeface="Meiryo"/>
              </a:rPr>
              <a:t>サロン店舗の</a:t>
            </a:r>
            <a:br>
              <a:rPr b="1" lang="ja" sz="2900">
                <a:solidFill>
                  <a:srgbClr val="5C0011"/>
                </a:solidFill>
                <a:latin typeface="Meiryo"/>
                <a:ea typeface="Meiryo"/>
                <a:cs typeface="Meiryo"/>
                <a:sym typeface="Meiryo"/>
              </a:rPr>
            </a:br>
            <a:r>
              <a:rPr b="1" lang="ja" sz="2900">
                <a:solidFill>
                  <a:srgbClr val="5C0011"/>
                </a:solidFill>
                <a:latin typeface="Meiryo"/>
                <a:ea typeface="Meiryo"/>
                <a:cs typeface="Meiryo"/>
                <a:sym typeface="Meiryo"/>
              </a:rPr>
              <a:t>開業・独立</a:t>
            </a:r>
            <a:endParaRPr b="1" sz="2600">
              <a:solidFill>
                <a:srgbClr val="5C0011"/>
              </a:solidFill>
              <a:latin typeface="Meiryo"/>
              <a:ea typeface="Meiryo"/>
              <a:cs typeface="Meiryo"/>
              <a:sym typeface="Meiryo"/>
            </a:endParaRPr>
          </a:p>
        </p:txBody>
      </p:sp>
      <p:sp>
        <p:nvSpPr>
          <p:cNvPr id="336" name="Google Shape;336;p24"/>
          <p:cNvSpPr txBox="1"/>
          <p:nvPr/>
        </p:nvSpPr>
        <p:spPr>
          <a:xfrm>
            <a:off x="152550" y="2987675"/>
            <a:ext cx="4519200" cy="4449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ja" sz="2000">
                <a:solidFill>
                  <a:srgbClr val="5C0011"/>
                </a:solidFill>
                <a:latin typeface="Meiryo"/>
                <a:ea typeface="Meiryo"/>
                <a:cs typeface="Meiryo"/>
                <a:sym typeface="Meiryo"/>
              </a:rPr>
              <a:t>「しっかり技術を身につけて</a:t>
            </a:r>
            <a:endParaRPr sz="2000">
              <a:solidFill>
                <a:srgbClr val="5C0011"/>
              </a:solidFill>
              <a:latin typeface="Meiryo"/>
              <a:ea typeface="Meiryo"/>
              <a:cs typeface="Meiryo"/>
              <a:sym typeface="Meiryo"/>
            </a:endParaRPr>
          </a:p>
          <a:p>
            <a:pPr indent="0" lvl="0" marL="0" rtl="0" algn="l">
              <a:lnSpc>
                <a:spcPct val="115000"/>
              </a:lnSpc>
              <a:spcBef>
                <a:spcPts val="0"/>
              </a:spcBef>
              <a:spcAft>
                <a:spcPts val="0"/>
              </a:spcAft>
              <a:buNone/>
            </a:pPr>
            <a:r>
              <a:rPr lang="ja" sz="2000">
                <a:solidFill>
                  <a:srgbClr val="5C0011"/>
                </a:solidFill>
                <a:latin typeface="Meiryo"/>
                <a:ea typeface="Meiryo"/>
                <a:cs typeface="Meiryo"/>
                <a:sym typeface="Meiryo"/>
              </a:rPr>
              <a:t>　　自分のお店を持ってみたい！」</a:t>
            </a:r>
            <a:endParaRPr sz="2000">
              <a:solidFill>
                <a:srgbClr val="5C0011"/>
              </a:solidFill>
              <a:latin typeface="Meiryo"/>
              <a:ea typeface="Meiryo"/>
              <a:cs typeface="Meiryo"/>
              <a:sym typeface="Meiryo"/>
            </a:endParaRPr>
          </a:p>
          <a:p>
            <a:pPr indent="0" lvl="0" marL="0" rtl="0" algn="l">
              <a:lnSpc>
                <a:spcPct val="115000"/>
              </a:lnSpc>
              <a:spcBef>
                <a:spcPts val="0"/>
              </a:spcBef>
              <a:spcAft>
                <a:spcPts val="0"/>
              </a:spcAft>
              <a:buNone/>
            </a:pPr>
            <a:r>
              <a:rPr lang="ja" sz="2000">
                <a:solidFill>
                  <a:srgbClr val="5C0011"/>
                </a:solidFill>
                <a:latin typeface="Meiryo"/>
                <a:ea typeface="Meiryo"/>
                <a:cs typeface="Meiryo"/>
                <a:sym typeface="Meiryo"/>
              </a:rPr>
              <a:t>当校でその夢を実現させましょう！</a:t>
            </a:r>
            <a:endParaRPr sz="2000">
              <a:solidFill>
                <a:srgbClr val="5C0011"/>
              </a:solidFill>
              <a:latin typeface="Meiryo"/>
              <a:ea typeface="Meiryo"/>
              <a:cs typeface="Meiryo"/>
              <a:sym typeface="Meiryo"/>
            </a:endParaRPr>
          </a:p>
          <a:p>
            <a:pPr indent="0" lvl="0" marL="0" rtl="0" algn="l">
              <a:lnSpc>
                <a:spcPct val="115000"/>
              </a:lnSpc>
              <a:spcBef>
                <a:spcPts val="0"/>
              </a:spcBef>
              <a:spcAft>
                <a:spcPts val="0"/>
              </a:spcAft>
              <a:buNone/>
            </a:pPr>
            <a:br>
              <a:rPr lang="ja" sz="2000">
                <a:solidFill>
                  <a:srgbClr val="5C0011"/>
                </a:solidFill>
                <a:latin typeface="Meiryo"/>
                <a:ea typeface="Meiryo"/>
                <a:cs typeface="Meiryo"/>
                <a:sym typeface="Meiryo"/>
              </a:rPr>
            </a:br>
            <a:r>
              <a:rPr lang="ja" sz="2000">
                <a:solidFill>
                  <a:srgbClr val="5C0011"/>
                </a:solidFill>
                <a:latin typeface="Meiryo"/>
                <a:ea typeface="Meiryo"/>
                <a:cs typeface="Meiryo"/>
                <a:sym typeface="Meiryo"/>
              </a:rPr>
              <a:t>物件探しから経営(広告・集客)まで</a:t>
            </a:r>
            <a:endParaRPr sz="2000">
              <a:solidFill>
                <a:srgbClr val="5C0011"/>
              </a:solidFill>
              <a:latin typeface="Meiryo"/>
              <a:ea typeface="Meiryo"/>
              <a:cs typeface="Meiryo"/>
              <a:sym typeface="Meiryo"/>
            </a:endParaRPr>
          </a:p>
          <a:p>
            <a:pPr indent="0" lvl="0" marL="0" rtl="0" algn="l">
              <a:lnSpc>
                <a:spcPct val="115000"/>
              </a:lnSpc>
              <a:spcBef>
                <a:spcPts val="0"/>
              </a:spcBef>
              <a:spcAft>
                <a:spcPts val="0"/>
              </a:spcAft>
              <a:buNone/>
            </a:pPr>
            <a:r>
              <a:rPr b="1" lang="ja" sz="2000">
                <a:solidFill>
                  <a:srgbClr val="5C0011"/>
                </a:solidFill>
                <a:latin typeface="Meiryo"/>
                <a:ea typeface="Meiryo"/>
                <a:cs typeface="Meiryo"/>
                <a:sym typeface="Meiryo"/>
              </a:rPr>
              <a:t>開業に関するすべてのノウハウ</a:t>
            </a:r>
            <a:r>
              <a:rPr lang="ja" sz="2000">
                <a:solidFill>
                  <a:srgbClr val="5C0011"/>
                </a:solidFill>
                <a:latin typeface="Meiryo"/>
                <a:ea typeface="Meiryo"/>
                <a:cs typeface="Meiryo"/>
                <a:sym typeface="Meiryo"/>
              </a:rPr>
              <a:t>を</a:t>
            </a:r>
            <a:endParaRPr sz="2000">
              <a:solidFill>
                <a:srgbClr val="5C0011"/>
              </a:solidFill>
              <a:latin typeface="Meiryo"/>
              <a:ea typeface="Meiryo"/>
              <a:cs typeface="Meiryo"/>
              <a:sym typeface="Meiryo"/>
            </a:endParaRPr>
          </a:p>
          <a:p>
            <a:pPr indent="0" lvl="0" marL="0" rtl="0" algn="l">
              <a:lnSpc>
                <a:spcPct val="115000"/>
              </a:lnSpc>
              <a:spcBef>
                <a:spcPts val="0"/>
              </a:spcBef>
              <a:spcAft>
                <a:spcPts val="0"/>
              </a:spcAft>
              <a:buNone/>
            </a:pPr>
            <a:r>
              <a:rPr lang="ja" sz="2000">
                <a:solidFill>
                  <a:srgbClr val="5C0011"/>
                </a:solidFill>
                <a:latin typeface="Meiryo"/>
                <a:ea typeface="Meiryo"/>
                <a:cs typeface="Meiryo"/>
                <a:sym typeface="Meiryo"/>
              </a:rPr>
              <a:t>イチから丁寧に指導いたします！</a:t>
            </a:r>
            <a:br>
              <a:rPr lang="ja" sz="2000">
                <a:solidFill>
                  <a:srgbClr val="5C0011"/>
                </a:solidFill>
                <a:latin typeface="Meiryo"/>
                <a:ea typeface="Meiryo"/>
                <a:cs typeface="Meiryo"/>
                <a:sym typeface="Meiryo"/>
              </a:rPr>
            </a:br>
            <a:br>
              <a:rPr lang="ja" sz="2000">
                <a:solidFill>
                  <a:srgbClr val="5C0011"/>
                </a:solidFill>
                <a:latin typeface="Meiryo"/>
                <a:ea typeface="Meiryo"/>
                <a:cs typeface="Meiryo"/>
                <a:sym typeface="Meiryo"/>
              </a:rPr>
            </a:br>
            <a:r>
              <a:rPr lang="ja" sz="2000">
                <a:solidFill>
                  <a:srgbClr val="5C0011"/>
                </a:solidFill>
                <a:latin typeface="Meiryo"/>
                <a:ea typeface="Meiryo"/>
                <a:cs typeface="Meiryo"/>
                <a:sym typeface="Meiryo"/>
              </a:rPr>
              <a:t>自宅でサロンを開業された</a:t>
            </a:r>
            <a:br>
              <a:rPr lang="ja" sz="2000">
                <a:solidFill>
                  <a:srgbClr val="5C0011"/>
                </a:solidFill>
                <a:latin typeface="Meiryo"/>
                <a:ea typeface="Meiryo"/>
                <a:cs typeface="Meiryo"/>
                <a:sym typeface="Meiryo"/>
              </a:rPr>
            </a:br>
            <a:r>
              <a:rPr lang="ja" sz="2000">
                <a:solidFill>
                  <a:srgbClr val="5C0011"/>
                </a:solidFill>
                <a:latin typeface="Meiryo"/>
                <a:ea typeface="Meiryo"/>
                <a:cs typeface="Meiryo"/>
                <a:sym typeface="Meiryo"/>
              </a:rPr>
              <a:t>生徒さんもいらっしゃいますよ</a:t>
            </a:r>
            <a:endParaRPr sz="2000">
              <a:solidFill>
                <a:srgbClr val="5C0011"/>
              </a:solidFill>
              <a:latin typeface="Meiryo"/>
              <a:ea typeface="Meiryo"/>
              <a:cs typeface="Meiryo"/>
              <a:sym typeface="Meiryo"/>
            </a:endParaRPr>
          </a:p>
          <a:p>
            <a:pPr indent="0" lvl="0" marL="0" rtl="0" algn="l">
              <a:lnSpc>
                <a:spcPct val="115000"/>
              </a:lnSpc>
              <a:spcBef>
                <a:spcPts val="0"/>
              </a:spcBef>
              <a:spcAft>
                <a:spcPts val="0"/>
              </a:spcAft>
              <a:buNone/>
            </a:pPr>
            <a:r>
              <a:t/>
            </a:r>
            <a:endParaRPr sz="2000">
              <a:solidFill>
                <a:srgbClr val="5C0011"/>
              </a:solidFill>
              <a:latin typeface="Meiryo"/>
              <a:ea typeface="Meiryo"/>
              <a:cs typeface="Meiryo"/>
              <a:sym typeface="Meiryo"/>
            </a:endParaRPr>
          </a:p>
          <a:p>
            <a:pPr indent="0" lvl="0" marL="0" rtl="0" algn="l">
              <a:lnSpc>
                <a:spcPct val="115000"/>
              </a:lnSpc>
              <a:spcBef>
                <a:spcPts val="0"/>
              </a:spcBef>
              <a:spcAft>
                <a:spcPts val="0"/>
              </a:spcAft>
              <a:buNone/>
            </a:pPr>
            <a:r>
              <a:rPr lang="ja" sz="2000">
                <a:solidFill>
                  <a:srgbClr val="5C0011"/>
                </a:solidFill>
                <a:latin typeface="Meiryo"/>
                <a:ea typeface="Meiryo"/>
                <a:cs typeface="Meiryo"/>
                <a:sym typeface="Meiryo"/>
              </a:rPr>
              <a:t>卒業後も経営のご相談はお気軽に！</a:t>
            </a:r>
            <a:endParaRPr sz="2000">
              <a:solidFill>
                <a:srgbClr val="5C0011"/>
              </a:solidFill>
              <a:latin typeface="Meiryo"/>
              <a:ea typeface="Meiryo"/>
              <a:cs typeface="Meiryo"/>
              <a:sym typeface="Meiryo"/>
            </a:endParaRPr>
          </a:p>
        </p:txBody>
      </p:sp>
      <p:sp>
        <p:nvSpPr>
          <p:cNvPr id="337" name="Google Shape;337;p24"/>
          <p:cNvSpPr/>
          <p:nvPr/>
        </p:nvSpPr>
        <p:spPr>
          <a:xfrm>
            <a:off x="0" y="0"/>
            <a:ext cx="10692000" cy="1073025"/>
          </a:xfrm>
          <a:prstGeom prst="flowChartProcess">
            <a:avLst/>
          </a:prstGeom>
          <a:solidFill>
            <a:srgbClr val="5C00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4"/>
          <p:cNvSpPr/>
          <p:nvPr/>
        </p:nvSpPr>
        <p:spPr>
          <a:xfrm>
            <a:off x="-13537662" y="315788"/>
            <a:ext cx="11102225" cy="1073025"/>
          </a:xfrm>
          <a:prstGeom prst="flowChartProcess">
            <a:avLst/>
          </a:prstGeom>
          <a:solidFill>
            <a:srgbClr val="5C0011">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39" name="Google Shape;339;p24"/>
          <p:cNvCxnSpPr/>
          <p:nvPr/>
        </p:nvCxnSpPr>
        <p:spPr>
          <a:xfrm flipH="1" rot="10800000">
            <a:off x="-281300" y="2586600"/>
            <a:ext cx="3223200" cy="29400"/>
          </a:xfrm>
          <a:prstGeom prst="straightConnector1">
            <a:avLst/>
          </a:prstGeom>
          <a:noFill/>
          <a:ln cap="flat" cmpd="sng" w="38100">
            <a:solidFill>
              <a:srgbClr val="5C0011"/>
            </a:solidFill>
            <a:prstDash val="solid"/>
            <a:round/>
            <a:headEnd len="med" w="med" type="none"/>
            <a:tailEnd len="med" w="med" type="oval"/>
          </a:ln>
        </p:spPr>
      </p:cxnSp>
      <p:sp>
        <p:nvSpPr>
          <p:cNvPr id="340" name="Google Shape;340;p24"/>
          <p:cNvSpPr txBox="1"/>
          <p:nvPr/>
        </p:nvSpPr>
        <p:spPr>
          <a:xfrm>
            <a:off x="75" y="118475"/>
            <a:ext cx="10516500" cy="836100"/>
          </a:xfrm>
          <a:prstGeom prst="rect">
            <a:avLst/>
          </a:prstGeom>
          <a:noFill/>
          <a:ln>
            <a:noFill/>
          </a:ln>
        </p:spPr>
        <p:txBody>
          <a:bodyPr anchorCtr="0" anchor="t" bIns="91425" lIns="91425" spcFirstLastPara="1" rIns="91425" wrap="square" tIns="91425">
            <a:noAutofit/>
          </a:bodyPr>
          <a:lstStyle/>
          <a:p>
            <a:pPr indent="0" lvl="0" marL="457200" rtl="0" algn="r">
              <a:spcBef>
                <a:spcPts val="0"/>
              </a:spcBef>
              <a:spcAft>
                <a:spcPts val="0"/>
              </a:spcAft>
              <a:buNone/>
            </a:pPr>
            <a:r>
              <a:rPr b="1" lang="ja" sz="3500">
                <a:solidFill>
                  <a:schemeClr val="dk1"/>
                </a:solidFill>
                <a:latin typeface="Meiryo"/>
                <a:ea typeface="Meiryo"/>
                <a:cs typeface="Meiryo"/>
                <a:sym typeface="Meiryo"/>
              </a:rPr>
              <a:t>カリキュラム終了後の進路例②</a:t>
            </a:r>
            <a:endParaRPr b="1" sz="2700">
              <a:latin typeface="Meiryo"/>
              <a:ea typeface="Meiryo"/>
              <a:cs typeface="Meiryo"/>
              <a:sym typeface="Meiryo"/>
            </a:endParaRPr>
          </a:p>
        </p:txBody>
      </p:sp>
      <p:grpSp>
        <p:nvGrpSpPr>
          <p:cNvPr id="341" name="Google Shape;341;p24"/>
          <p:cNvGrpSpPr/>
          <p:nvPr/>
        </p:nvGrpSpPr>
        <p:grpSpPr>
          <a:xfrm>
            <a:off x="1459068" y="5399110"/>
            <a:ext cx="3013144" cy="2645052"/>
            <a:chOff x="1582268" y="5502360"/>
            <a:chExt cx="3013144" cy="2645052"/>
          </a:xfrm>
        </p:grpSpPr>
        <p:grpSp>
          <p:nvGrpSpPr>
            <p:cNvPr id="342" name="Google Shape;342;p24"/>
            <p:cNvGrpSpPr/>
            <p:nvPr/>
          </p:nvGrpSpPr>
          <p:grpSpPr>
            <a:xfrm>
              <a:off x="3184893" y="5502360"/>
              <a:ext cx="1410519" cy="2645052"/>
              <a:chOff x="-1449485" y="3330462"/>
              <a:chExt cx="839145" cy="1510854"/>
            </a:xfrm>
          </p:grpSpPr>
          <p:sp>
            <p:nvSpPr>
              <p:cNvPr id="343" name="Google Shape;343;p24"/>
              <p:cNvSpPr/>
              <p:nvPr/>
            </p:nvSpPr>
            <p:spPr>
              <a:xfrm>
                <a:off x="-1132920" y="3598363"/>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4"/>
              <p:cNvSpPr/>
              <p:nvPr/>
            </p:nvSpPr>
            <p:spPr>
              <a:xfrm>
                <a:off x="-1132920" y="3864101"/>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24"/>
              <p:cNvSpPr/>
              <p:nvPr/>
            </p:nvSpPr>
            <p:spPr>
              <a:xfrm>
                <a:off x="-1132920" y="4129840"/>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4"/>
              <p:cNvSpPr/>
              <p:nvPr/>
            </p:nvSpPr>
            <p:spPr>
              <a:xfrm>
                <a:off x="-1132920" y="4395578"/>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4"/>
              <p:cNvSpPr/>
              <p:nvPr/>
            </p:nvSpPr>
            <p:spPr>
              <a:xfrm>
                <a:off x="-1449485" y="3863627"/>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4"/>
              <p:cNvSpPr/>
              <p:nvPr/>
            </p:nvSpPr>
            <p:spPr>
              <a:xfrm>
                <a:off x="-1449485" y="4129365"/>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4"/>
              <p:cNvSpPr/>
              <p:nvPr/>
            </p:nvSpPr>
            <p:spPr>
              <a:xfrm>
                <a:off x="-1449485" y="4395103"/>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4"/>
              <p:cNvSpPr/>
              <p:nvPr/>
            </p:nvSpPr>
            <p:spPr>
              <a:xfrm>
                <a:off x="-1449485" y="4660842"/>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4"/>
              <p:cNvSpPr/>
              <p:nvPr/>
            </p:nvSpPr>
            <p:spPr>
              <a:xfrm>
                <a:off x="-818240" y="3330462"/>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4"/>
              <p:cNvSpPr/>
              <p:nvPr/>
            </p:nvSpPr>
            <p:spPr>
              <a:xfrm>
                <a:off x="-818240" y="3596201"/>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4"/>
              <p:cNvSpPr/>
              <p:nvPr/>
            </p:nvSpPr>
            <p:spPr>
              <a:xfrm>
                <a:off x="-818240" y="3861939"/>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4"/>
              <p:cNvSpPr/>
              <p:nvPr/>
            </p:nvSpPr>
            <p:spPr>
              <a:xfrm>
                <a:off x="-818240" y="4127678"/>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4"/>
              <p:cNvSpPr/>
              <p:nvPr/>
            </p:nvSpPr>
            <p:spPr>
              <a:xfrm>
                <a:off x="-818240" y="4659154"/>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4"/>
              <p:cNvSpPr/>
              <p:nvPr/>
            </p:nvSpPr>
            <p:spPr>
              <a:xfrm>
                <a:off x="-818240" y="4393416"/>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4"/>
              <p:cNvSpPr/>
              <p:nvPr/>
            </p:nvSpPr>
            <p:spPr>
              <a:xfrm>
                <a:off x="-1132920" y="4661317"/>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8" name="Google Shape;358;p24"/>
            <p:cNvGrpSpPr/>
            <p:nvPr/>
          </p:nvGrpSpPr>
          <p:grpSpPr>
            <a:xfrm>
              <a:off x="1582268" y="6898035"/>
              <a:ext cx="1410519" cy="1249368"/>
              <a:chOff x="-1449485" y="3330462"/>
              <a:chExt cx="839145" cy="713639"/>
            </a:xfrm>
          </p:grpSpPr>
          <p:sp>
            <p:nvSpPr>
              <p:cNvPr id="359" name="Google Shape;359;p24"/>
              <p:cNvSpPr/>
              <p:nvPr/>
            </p:nvSpPr>
            <p:spPr>
              <a:xfrm>
                <a:off x="-1132920" y="3598363"/>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4"/>
              <p:cNvSpPr/>
              <p:nvPr/>
            </p:nvSpPr>
            <p:spPr>
              <a:xfrm>
                <a:off x="-1132920" y="3864101"/>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4"/>
              <p:cNvSpPr/>
              <p:nvPr/>
            </p:nvSpPr>
            <p:spPr>
              <a:xfrm>
                <a:off x="-1449485" y="3863627"/>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4"/>
              <p:cNvSpPr/>
              <p:nvPr/>
            </p:nvSpPr>
            <p:spPr>
              <a:xfrm>
                <a:off x="-818240" y="3330462"/>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4"/>
              <p:cNvSpPr/>
              <p:nvPr/>
            </p:nvSpPr>
            <p:spPr>
              <a:xfrm>
                <a:off x="-818240" y="3596201"/>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4"/>
              <p:cNvSpPr/>
              <p:nvPr/>
            </p:nvSpPr>
            <p:spPr>
              <a:xfrm>
                <a:off x="-818240" y="3861939"/>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cxnSp>
        <p:nvCxnSpPr>
          <p:cNvPr id="365" name="Google Shape;365;p24"/>
          <p:cNvCxnSpPr/>
          <p:nvPr/>
        </p:nvCxnSpPr>
        <p:spPr>
          <a:xfrm>
            <a:off x="4571900" y="879300"/>
            <a:ext cx="0" cy="6734400"/>
          </a:xfrm>
          <a:prstGeom prst="straightConnector1">
            <a:avLst/>
          </a:prstGeom>
          <a:noFill/>
          <a:ln cap="flat" cmpd="sng" w="38100">
            <a:solidFill>
              <a:srgbClr val="5C0011"/>
            </a:solidFill>
            <a:prstDash val="solid"/>
            <a:round/>
            <a:headEnd len="med" w="med" type="none"/>
            <a:tailEnd len="med" w="med" type="none"/>
          </a:ln>
        </p:spPr>
      </p:cxnSp>
      <p:sp>
        <p:nvSpPr>
          <p:cNvPr id="366" name="Google Shape;366;p24"/>
          <p:cNvSpPr/>
          <p:nvPr/>
        </p:nvSpPr>
        <p:spPr>
          <a:xfrm>
            <a:off x="7895575" y="4859350"/>
            <a:ext cx="2521200" cy="2521200"/>
          </a:xfrm>
          <a:prstGeom prst="ellipse">
            <a:avLst/>
          </a:prstGeom>
          <a:solidFill>
            <a:srgbClr val="5C0011"/>
          </a:solidFill>
          <a:ln cap="flat" cmpd="sng" w="76200">
            <a:solidFill>
              <a:srgbClr val="5C00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4"/>
          <p:cNvSpPr txBox="1"/>
          <p:nvPr/>
        </p:nvSpPr>
        <p:spPr>
          <a:xfrm>
            <a:off x="8164700" y="5413975"/>
            <a:ext cx="1961400" cy="1556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ja" sz="2500">
                <a:solidFill>
                  <a:srgbClr val="FFFFFF"/>
                </a:solidFill>
                <a:latin typeface="Meiryo"/>
                <a:ea typeface="Meiryo"/>
                <a:cs typeface="Meiryo"/>
                <a:sym typeface="Meiryo"/>
              </a:rPr>
              <a:t>アドバイス</a:t>
            </a:r>
            <a:endParaRPr b="1" sz="2500">
              <a:solidFill>
                <a:srgbClr val="FFFFFF"/>
              </a:solidFill>
              <a:latin typeface="Meiryo"/>
              <a:ea typeface="Meiryo"/>
              <a:cs typeface="Meiryo"/>
              <a:sym typeface="Meiryo"/>
            </a:endParaRPr>
          </a:p>
          <a:p>
            <a:pPr indent="0" lvl="0" marL="0" rtl="0" algn="ctr">
              <a:lnSpc>
                <a:spcPct val="115000"/>
              </a:lnSpc>
              <a:spcBef>
                <a:spcPts val="0"/>
              </a:spcBef>
              <a:spcAft>
                <a:spcPts val="0"/>
              </a:spcAft>
              <a:buNone/>
            </a:pPr>
            <a:r>
              <a:rPr b="1" lang="ja" sz="2500">
                <a:solidFill>
                  <a:srgbClr val="FFFFFF"/>
                </a:solidFill>
                <a:latin typeface="Meiryo"/>
                <a:ea typeface="Meiryo"/>
                <a:cs typeface="Meiryo"/>
                <a:sym typeface="Meiryo"/>
              </a:rPr>
              <a:t>コンサル</a:t>
            </a:r>
            <a:endParaRPr b="1" sz="2500">
              <a:solidFill>
                <a:srgbClr val="FFFFFF"/>
              </a:solidFill>
              <a:latin typeface="Meiryo"/>
              <a:ea typeface="Meiryo"/>
              <a:cs typeface="Meiryo"/>
              <a:sym typeface="Meiryo"/>
            </a:endParaRPr>
          </a:p>
          <a:p>
            <a:pPr indent="0" lvl="0" marL="0" rtl="0" algn="ctr">
              <a:lnSpc>
                <a:spcPct val="115000"/>
              </a:lnSpc>
              <a:spcBef>
                <a:spcPts val="0"/>
              </a:spcBef>
              <a:spcAft>
                <a:spcPts val="0"/>
              </a:spcAft>
              <a:buNone/>
            </a:pPr>
            <a:r>
              <a:rPr b="1" lang="ja" sz="3400">
                <a:solidFill>
                  <a:srgbClr val="FFFFFF"/>
                </a:solidFill>
                <a:latin typeface="Meiryo"/>
                <a:ea typeface="Meiryo"/>
                <a:cs typeface="Meiryo"/>
                <a:sym typeface="Meiryo"/>
              </a:rPr>
              <a:t>無料</a:t>
            </a:r>
            <a:endParaRPr b="1" sz="3400">
              <a:solidFill>
                <a:srgbClr val="FFFFFF"/>
              </a:solidFill>
              <a:latin typeface="Meiryo"/>
              <a:ea typeface="Meiryo"/>
              <a:cs typeface="Meiryo"/>
              <a:sym typeface="Meiry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25"/>
          <p:cNvPicPr preferRelativeResize="0"/>
          <p:nvPr/>
        </p:nvPicPr>
        <p:blipFill rotWithShape="1">
          <a:blip r:embed="rId3">
            <a:alphaModFix/>
          </a:blip>
          <a:srcRect b="0" l="26746" r="10304" t="0"/>
          <a:stretch/>
        </p:blipFill>
        <p:spPr>
          <a:xfrm>
            <a:off x="4571900" y="1073025"/>
            <a:ext cx="6120099" cy="6486975"/>
          </a:xfrm>
          <a:prstGeom prst="rect">
            <a:avLst/>
          </a:prstGeom>
          <a:noFill/>
          <a:ln>
            <a:noFill/>
          </a:ln>
        </p:spPr>
      </p:pic>
      <p:sp>
        <p:nvSpPr>
          <p:cNvPr id="373" name="Google Shape;373;p25"/>
          <p:cNvSpPr txBox="1"/>
          <p:nvPr/>
        </p:nvSpPr>
        <p:spPr>
          <a:xfrm>
            <a:off x="376875" y="1589700"/>
            <a:ext cx="3741900" cy="107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2900">
                <a:solidFill>
                  <a:srgbClr val="5C0011"/>
                </a:solidFill>
                <a:latin typeface="Meiryo"/>
                <a:ea typeface="Meiryo"/>
                <a:cs typeface="Meiryo"/>
                <a:sym typeface="Meiryo"/>
              </a:rPr>
              <a:t>趣味の一つとして、</a:t>
            </a:r>
            <a:br>
              <a:rPr b="1" lang="ja" sz="2900">
                <a:solidFill>
                  <a:srgbClr val="5C0011"/>
                </a:solidFill>
                <a:latin typeface="Meiryo"/>
                <a:ea typeface="Meiryo"/>
                <a:cs typeface="Meiryo"/>
                <a:sym typeface="Meiryo"/>
              </a:rPr>
            </a:br>
            <a:r>
              <a:rPr b="1" lang="ja" sz="2900">
                <a:solidFill>
                  <a:srgbClr val="5C0011"/>
                </a:solidFill>
                <a:latin typeface="Meiryo"/>
                <a:ea typeface="Meiryo"/>
                <a:cs typeface="Meiryo"/>
                <a:sym typeface="Meiryo"/>
              </a:rPr>
              <a:t>大切な方のケアに…</a:t>
            </a:r>
            <a:endParaRPr b="1" sz="2600">
              <a:solidFill>
                <a:srgbClr val="5C0011"/>
              </a:solidFill>
              <a:latin typeface="Meiryo"/>
              <a:ea typeface="Meiryo"/>
              <a:cs typeface="Meiryo"/>
              <a:sym typeface="Meiryo"/>
            </a:endParaRPr>
          </a:p>
        </p:txBody>
      </p:sp>
      <p:sp>
        <p:nvSpPr>
          <p:cNvPr id="374" name="Google Shape;374;p25"/>
          <p:cNvSpPr txBox="1"/>
          <p:nvPr/>
        </p:nvSpPr>
        <p:spPr>
          <a:xfrm>
            <a:off x="511500" y="3022450"/>
            <a:ext cx="4519200" cy="435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ja" sz="2000">
                <a:solidFill>
                  <a:srgbClr val="5C0011"/>
                </a:solidFill>
                <a:latin typeface="Meiryo"/>
                <a:ea typeface="Meiryo"/>
                <a:cs typeface="Meiryo"/>
                <a:sym typeface="Meiryo"/>
              </a:rPr>
              <a:t>習得したスキルは一生モノ</a:t>
            </a:r>
            <a:endParaRPr b="1" sz="2000">
              <a:solidFill>
                <a:srgbClr val="5C0011"/>
              </a:solidFill>
              <a:latin typeface="Meiryo"/>
              <a:ea typeface="Meiryo"/>
              <a:cs typeface="Meiryo"/>
              <a:sym typeface="Meiryo"/>
            </a:endParaRPr>
          </a:p>
          <a:p>
            <a:pPr indent="0" lvl="0" marL="0" rtl="0" algn="l">
              <a:lnSpc>
                <a:spcPct val="115000"/>
              </a:lnSpc>
              <a:spcBef>
                <a:spcPts val="0"/>
              </a:spcBef>
              <a:spcAft>
                <a:spcPts val="0"/>
              </a:spcAft>
              <a:buNone/>
            </a:pPr>
            <a:r>
              <a:rPr lang="ja" sz="2000">
                <a:solidFill>
                  <a:srgbClr val="5C0011"/>
                </a:solidFill>
                <a:latin typeface="Meiryo"/>
                <a:ea typeface="Meiryo"/>
                <a:cs typeface="Meiryo"/>
                <a:sym typeface="Meiryo"/>
              </a:rPr>
              <a:t>決して無駄にならないのが</a:t>
            </a:r>
            <a:endParaRPr sz="2000">
              <a:solidFill>
                <a:srgbClr val="5C0011"/>
              </a:solidFill>
              <a:latin typeface="Meiryo"/>
              <a:ea typeface="Meiryo"/>
              <a:cs typeface="Meiryo"/>
              <a:sym typeface="Meiryo"/>
            </a:endParaRPr>
          </a:p>
          <a:p>
            <a:pPr indent="0" lvl="0" marL="0" rtl="0" algn="l">
              <a:lnSpc>
                <a:spcPct val="115000"/>
              </a:lnSpc>
              <a:spcBef>
                <a:spcPts val="0"/>
              </a:spcBef>
              <a:spcAft>
                <a:spcPts val="0"/>
              </a:spcAft>
              <a:buNone/>
            </a:pPr>
            <a:r>
              <a:rPr lang="ja" sz="2000">
                <a:solidFill>
                  <a:srgbClr val="5C0011"/>
                </a:solidFill>
                <a:latin typeface="Meiryo"/>
                <a:ea typeface="Meiryo"/>
                <a:cs typeface="Meiryo"/>
                <a:sym typeface="Meiryo"/>
              </a:rPr>
              <a:t>クリニカルマッサージの魅力</a:t>
            </a:r>
            <a:br>
              <a:rPr lang="ja" sz="2000">
                <a:solidFill>
                  <a:srgbClr val="5C0011"/>
                </a:solidFill>
                <a:latin typeface="Meiryo"/>
                <a:ea typeface="Meiryo"/>
                <a:cs typeface="Meiryo"/>
                <a:sym typeface="Meiryo"/>
              </a:rPr>
            </a:br>
            <a:br>
              <a:rPr lang="ja" sz="2000">
                <a:solidFill>
                  <a:srgbClr val="5C0011"/>
                </a:solidFill>
                <a:latin typeface="Meiryo"/>
                <a:ea typeface="Meiryo"/>
                <a:cs typeface="Meiryo"/>
                <a:sym typeface="Meiryo"/>
              </a:rPr>
            </a:br>
            <a:r>
              <a:rPr b="1" lang="ja" sz="2000">
                <a:solidFill>
                  <a:srgbClr val="5C0011"/>
                </a:solidFill>
                <a:latin typeface="Meiryo"/>
                <a:ea typeface="Meiryo"/>
                <a:cs typeface="Meiryo"/>
                <a:sym typeface="Meiryo"/>
              </a:rPr>
              <a:t>ご家族やご友人に</a:t>
            </a:r>
            <a:br>
              <a:rPr lang="ja" sz="2000">
                <a:solidFill>
                  <a:srgbClr val="5C0011"/>
                </a:solidFill>
                <a:latin typeface="Meiryo"/>
                <a:ea typeface="Meiryo"/>
                <a:cs typeface="Meiryo"/>
                <a:sym typeface="Meiryo"/>
              </a:rPr>
            </a:br>
            <a:r>
              <a:rPr b="1" lang="ja" sz="2000">
                <a:solidFill>
                  <a:srgbClr val="5C0011"/>
                </a:solidFill>
                <a:latin typeface="Meiryo"/>
                <a:ea typeface="Meiryo"/>
                <a:cs typeface="Meiryo"/>
                <a:sym typeface="Meiryo"/>
              </a:rPr>
              <a:t>早速実践</a:t>
            </a:r>
            <a:r>
              <a:rPr lang="ja" sz="2000">
                <a:solidFill>
                  <a:srgbClr val="5C0011"/>
                </a:solidFill>
                <a:latin typeface="Meiryo"/>
                <a:ea typeface="Meiryo"/>
                <a:cs typeface="Meiryo"/>
                <a:sym typeface="Meiryo"/>
              </a:rPr>
              <a:t>してみましょう</a:t>
            </a:r>
            <a:br>
              <a:rPr lang="ja" sz="2000">
                <a:solidFill>
                  <a:srgbClr val="5C0011"/>
                </a:solidFill>
                <a:latin typeface="Meiryo"/>
                <a:ea typeface="Meiryo"/>
                <a:cs typeface="Meiryo"/>
                <a:sym typeface="Meiryo"/>
              </a:rPr>
            </a:br>
            <a:br>
              <a:rPr lang="ja" sz="2000">
                <a:solidFill>
                  <a:srgbClr val="5C0011"/>
                </a:solidFill>
                <a:latin typeface="Meiryo"/>
                <a:ea typeface="Meiryo"/>
                <a:cs typeface="Meiryo"/>
                <a:sym typeface="Meiryo"/>
              </a:rPr>
            </a:br>
            <a:r>
              <a:rPr lang="ja" sz="2000">
                <a:solidFill>
                  <a:srgbClr val="5C0011"/>
                </a:solidFill>
                <a:latin typeface="Meiryo"/>
                <a:ea typeface="Meiryo"/>
                <a:cs typeface="Meiryo"/>
                <a:sym typeface="Meiryo"/>
              </a:rPr>
              <a:t>あなたの両手で大切な方を</a:t>
            </a:r>
            <a:br>
              <a:rPr lang="ja" sz="2000">
                <a:solidFill>
                  <a:srgbClr val="5C0011"/>
                </a:solidFill>
                <a:latin typeface="Meiryo"/>
                <a:ea typeface="Meiryo"/>
                <a:cs typeface="Meiryo"/>
                <a:sym typeface="Meiryo"/>
              </a:rPr>
            </a:br>
            <a:r>
              <a:rPr lang="ja" sz="2000">
                <a:solidFill>
                  <a:srgbClr val="5C0011"/>
                </a:solidFill>
                <a:latin typeface="Meiryo"/>
                <a:ea typeface="Meiryo"/>
                <a:cs typeface="Meiryo"/>
                <a:sym typeface="Meiryo"/>
              </a:rPr>
              <a:t>癒してあげてくださいね</a:t>
            </a:r>
            <a:br>
              <a:rPr lang="ja" sz="2000">
                <a:solidFill>
                  <a:srgbClr val="5C0011"/>
                </a:solidFill>
                <a:latin typeface="Meiryo"/>
                <a:ea typeface="Meiryo"/>
                <a:cs typeface="Meiryo"/>
                <a:sym typeface="Meiryo"/>
              </a:rPr>
            </a:br>
            <a:br>
              <a:rPr lang="ja" sz="2000">
                <a:solidFill>
                  <a:srgbClr val="5C0011"/>
                </a:solidFill>
                <a:latin typeface="Meiryo"/>
                <a:ea typeface="Meiryo"/>
                <a:cs typeface="Meiryo"/>
                <a:sym typeface="Meiryo"/>
              </a:rPr>
            </a:br>
            <a:r>
              <a:rPr lang="ja" sz="2000">
                <a:solidFill>
                  <a:srgbClr val="5C0011"/>
                </a:solidFill>
                <a:latin typeface="Meiryo"/>
                <a:ea typeface="Meiryo"/>
                <a:cs typeface="Meiryo"/>
                <a:sym typeface="Meiryo"/>
              </a:rPr>
              <a:t>当校で学んだ</a:t>
            </a:r>
            <a:r>
              <a:rPr b="1" lang="ja" sz="2000">
                <a:solidFill>
                  <a:srgbClr val="5C0011"/>
                </a:solidFill>
                <a:latin typeface="Meiryo"/>
                <a:ea typeface="Meiryo"/>
                <a:cs typeface="Meiryo"/>
                <a:sym typeface="Meiryo"/>
              </a:rPr>
              <a:t>プロの技術</a:t>
            </a:r>
            <a:r>
              <a:rPr lang="ja" sz="2000">
                <a:solidFill>
                  <a:srgbClr val="5C0011"/>
                </a:solidFill>
                <a:latin typeface="Meiryo"/>
                <a:ea typeface="Meiryo"/>
                <a:cs typeface="Meiryo"/>
                <a:sym typeface="Meiryo"/>
              </a:rPr>
              <a:t>で</a:t>
            </a:r>
            <a:br>
              <a:rPr lang="ja" sz="2000">
                <a:solidFill>
                  <a:srgbClr val="5C0011"/>
                </a:solidFill>
                <a:latin typeface="Meiryo"/>
                <a:ea typeface="Meiryo"/>
                <a:cs typeface="Meiryo"/>
                <a:sym typeface="Meiryo"/>
              </a:rPr>
            </a:br>
            <a:r>
              <a:rPr lang="ja" sz="2000">
                <a:solidFill>
                  <a:srgbClr val="5C0011"/>
                </a:solidFill>
                <a:latin typeface="Meiryo"/>
                <a:ea typeface="Meiryo"/>
                <a:cs typeface="Meiryo"/>
                <a:sym typeface="Meiryo"/>
              </a:rPr>
              <a:t>喜ばれること間違いなし！</a:t>
            </a:r>
            <a:endParaRPr sz="2000">
              <a:solidFill>
                <a:srgbClr val="5C0011"/>
              </a:solidFill>
              <a:latin typeface="Meiryo"/>
              <a:ea typeface="Meiryo"/>
              <a:cs typeface="Meiryo"/>
              <a:sym typeface="Meiryo"/>
            </a:endParaRPr>
          </a:p>
        </p:txBody>
      </p:sp>
      <p:sp>
        <p:nvSpPr>
          <p:cNvPr id="375" name="Google Shape;375;p25"/>
          <p:cNvSpPr/>
          <p:nvPr/>
        </p:nvSpPr>
        <p:spPr>
          <a:xfrm>
            <a:off x="0" y="0"/>
            <a:ext cx="10692000" cy="1073025"/>
          </a:xfrm>
          <a:prstGeom prst="flowChartProcess">
            <a:avLst/>
          </a:prstGeom>
          <a:solidFill>
            <a:srgbClr val="5C00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5"/>
          <p:cNvSpPr/>
          <p:nvPr/>
        </p:nvSpPr>
        <p:spPr>
          <a:xfrm>
            <a:off x="-13537662" y="315788"/>
            <a:ext cx="11102225" cy="1073025"/>
          </a:xfrm>
          <a:prstGeom prst="flowChartProcess">
            <a:avLst/>
          </a:prstGeom>
          <a:solidFill>
            <a:srgbClr val="5C0011">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7" name="Google Shape;377;p25"/>
          <p:cNvCxnSpPr/>
          <p:nvPr/>
        </p:nvCxnSpPr>
        <p:spPr>
          <a:xfrm>
            <a:off x="-26925" y="2692000"/>
            <a:ext cx="4054500" cy="0"/>
          </a:xfrm>
          <a:prstGeom prst="straightConnector1">
            <a:avLst/>
          </a:prstGeom>
          <a:noFill/>
          <a:ln cap="flat" cmpd="sng" w="38100">
            <a:solidFill>
              <a:srgbClr val="5C0011"/>
            </a:solidFill>
            <a:prstDash val="solid"/>
            <a:round/>
            <a:headEnd len="med" w="med" type="none"/>
            <a:tailEnd len="med" w="med" type="oval"/>
          </a:ln>
        </p:spPr>
      </p:cxnSp>
      <p:sp>
        <p:nvSpPr>
          <p:cNvPr id="378" name="Google Shape;378;p25"/>
          <p:cNvSpPr txBox="1"/>
          <p:nvPr/>
        </p:nvSpPr>
        <p:spPr>
          <a:xfrm>
            <a:off x="75" y="118475"/>
            <a:ext cx="10516500" cy="836100"/>
          </a:xfrm>
          <a:prstGeom prst="rect">
            <a:avLst/>
          </a:prstGeom>
          <a:noFill/>
          <a:ln>
            <a:noFill/>
          </a:ln>
        </p:spPr>
        <p:txBody>
          <a:bodyPr anchorCtr="0" anchor="t" bIns="91425" lIns="91425" spcFirstLastPara="1" rIns="91425" wrap="square" tIns="91425">
            <a:noAutofit/>
          </a:bodyPr>
          <a:lstStyle/>
          <a:p>
            <a:pPr indent="0" lvl="0" marL="457200" rtl="0" algn="r">
              <a:spcBef>
                <a:spcPts val="0"/>
              </a:spcBef>
              <a:spcAft>
                <a:spcPts val="0"/>
              </a:spcAft>
              <a:buNone/>
            </a:pPr>
            <a:r>
              <a:rPr b="1" lang="ja" sz="3500">
                <a:solidFill>
                  <a:schemeClr val="dk1"/>
                </a:solidFill>
                <a:latin typeface="Meiryo"/>
                <a:ea typeface="Meiryo"/>
                <a:cs typeface="Meiryo"/>
                <a:sym typeface="Meiryo"/>
              </a:rPr>
              <a:t>カリキュラム終了後の進路例</a:t>
            </a:r>
            <a:r>
              <a:rPr b="1" lang="ja" sz="3500">
                <a:solidFill>
                  <a:schemeClr val="dk1"/>
                </a:solidFill>
                <a:latin typeface="Meiryo"/>
                <a:ea typeface="Meiryo"/>
                <a:cs typeface="Meiryo"/>
                <a:sym typeface="Meiryo"/>
              </a:rPr>
              <a:t>③</a:t>
            </a:r>
            <a:endParaRPr b="1" sz="2700">
              <a:latin typeface="Meiryo"/>
              <a:ea typeface="Meiryo"/>
              <a:cs typeface="Meiryo"/>
              <a:sym typeface="Meiryo"/>
            </a:endParaRPr>
          </a:p>
        </p:txBody>
      </p:sp>
      <p:cxnSp>
        <p:nvCxnSpPr>
          <p:cNvPr id="379" name="Google Shape;379;p25"/>
          <p:cNvCxnSpPr/>
          <p:nvPr/>
        </p:nvCxnSpPr>
        <p:spPr>
          <a:xfrm>
            <a:off x="4571900" y="879300"/>
            <a:ext cx="0" cy="6734400"/>
          </a:xfrm>
          <a:prstGeom prst="straightConnector1">
            <a:avLst/>
          </a:prstGeom>
          <a:noFill/>
          <a:ln cap="flat" cmpd="sng" w="38100">
            <a:solidFill>
              <a:srgbClr val="5C0011"/>
            </a:solidFill>
            <a:prstDash val="solid"/>
            <a:round/>
            <a:headEnd len="med" w="med" type="none"/>
            <a:tailEnd len="med" w="med" type="none"/>
          </a:ln>
        </p:spPr>
      </p:cxnSp>
      <p:grpSp>
        <p:nvGrpSpPr>
          <p:cNvPr id="380" name="Google Shape;380;p25"/>
          <p:cNvGrpSpPr/>
          <p:nvPr/>
        </p:nvGrpSpPr>
        <p:grpSpPr>
          <a:xfrm>
            <a:off x="1459068" y="5399110"/>
            <a:ext cx="3013144" cy="2645052"/>
            <a:chOff x="1582268" y="5502360"/>
            <a:chExt cx="3013144" cy="2645052"/>
          </a:xfrm>
        </p:grpSpPr>
        <p:grpSp>
          <p:nvGrpSpPr>
            <p:cNvPr id="381" name="Google Shape;381;p25"/>
            <p:cNvGrpSpPr/>
            <p:nvPr/>
          </p:nvGrpSpPr>
          <p:grpSpPr>
            <a:xfrm>
              <a:off x="3184893" y="5502360"/>
              <a:ext cx="1410519" cy="2645052"/>
              <a:chOff x="-1449485" y="3330462"/>
              <a:chExt cx="839145" cy="1510854"/>
            </a:xfrm>
          </p:grpSpPr>
          <p:sp>
            <p:nvSpPr>
              <p:cNvPr id="382" name="Google Shape;382;p25"/>
              <p:cNvSpPr/>
              <p:nvPr/>
            </p:nvSpPr>
            <p:spPr>
              <a:xfrm>
                <a:off x="-1132920" y="3598363"/>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5"/>
              <p:cNvSpPr/>
              <p:nvPr/>
            </p:nvSpPr>
            <p:spPr>
              <a:xfrm>
                <a:off x="-1132920" y="3864101"/>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5"/>
              <p:cNvSpPr/>
              <p:nvPr/>
            </p:nvSpPr>
            <p:spPr>
              <a:xfrm>
                <a:off x="-1132920" y="4129840"/>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5"/>
              <p:cNvSpPr/>
              <p:nvPr/>
            </p:nvSpPr>
            <p:spPr>
              <a:xfrm>
                <a:off x="-1132920" y="4395578"/>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5"/>
              <p:cNvSpPr/>
              <p:nvPr/>
            </p:nvSpPr>
            <p:spPr>
              <a:xfrm>
                <a:off x="-1449485" y="3863627"/>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5"/>
              <p:cNvSpPr/>
              <p:nvPr/>
            </p:nvSpPr>
            <p:spPr>
              <a:xfrm>
                <a:off x="-1449485" y="4129365"/>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5"/>
              <p:cNvSpPr/>
              <p:nvPr/>
            </p:nvSpPr>
            <p:spPr>
              <a:xfrm>
                <a:off x="-1449485" y="4395103"/>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5"/>
              <p:cNvSpPr/>
              <p:nvPr/>
            </p:nvSpPr>
            <p:spPr>
              <a:xfrm>
                <a:off x="-1449485" y="4660842"/>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5"/>
              <p:cNvSpPr/>
              <p:nvPr/>
            </p:nvSpPr>
            <p:spPr>
              <a:xfrm>
                <a:off x="-818240" y="3330462"/>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5"/>
              <p:cNvSpPr/>
              <p:nvPr/>
            </p:nvSpPr>
            <p:spPr>
              <a:xfrm>
                <a:off x="-818240" y="3596201"/>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25"/>
              <p:cNvSpPr/>
              <p:nvPr/>
            </p:nvSpPr>
            <p:spPr>
              <a:xfrm>
                <a:off x="-818240" y="3861939"/>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5"/>
              <p:cNvSpPr/>
              <p:nvPr/>
            </p:nvSpPr>
            <p:spPr>
              <a:xfrm>
                <a:off x="-818240" y="4127678"/>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5"/>
              <p:cNvSpPr/>
              <p:nvPr/>
            </p:nvSpPr>
            <p:spPr>
              <a:xfrm>
                <a:off x="-818240" y="4659154"/>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5"/>
              <p:cNvSpPr/>
              <p:nvPr/>
            </p:nvSpPr>
            <p:spPr>
              <a:xfrm>
                <a:off x="-818240" y="4393416"/>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5"/>
              <p:cNvSpPr/>
              <p:nvPr/>
            </p:nvSpPr>
            <p:spPr>
              <a:xfrm>
                <a:off x="-1132920" y="4661317"/>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7" name="Google Shape;397;p25"/>
            <p:cNvGrpSpPr/>
            <p:nvPr/>
          </p:nvGrpSpPr>
          <p:grpSpPr>
            <a:xfrm>
              <a:off x="1582268" y="6898035"/>
              <a:ext cx="1410519" cy="1249368"/>
              <a:chOff x="-1449485" y="3330462"/>
              <a:chExt cx="839145" cy="713639"/>
            </a:xfrm>
          </p:grpSpPr>
          <p:sp>
            <p:nvSpPr>
              <p:cNvPr id="398" name="Google Shape;398;p25"/>
              <p:cNvSpPr/>
              <p:nvPr/>
            </p:nvSpPr>
            <p:spPr>
              <a:xfrm>
                <a:off x="-1132920" y="3598363"/>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5"/>
              <p:cNvSpPr/>
              <p:nvPr/>
            </p:nvSpPr>
            <p:spPr>
              <a:xfrm>
                <a:off x="-1132920" y="3864101"/>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5"/>
              <p:cNvSpPr/>
              <p:nvPr/>
            </p:nvSpPr>
            <p:spPr>
              <a:xfrm>
                <a:off x="-1449485" y="3863627"/>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25"/>
              <p:cNvSpPr/>
              <p:nvPr/>
            </p:nvSpPr>
            <p:spPr>
              <a:xfrm>
                <a:off x="-818240" y="3330462"/>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5"/>
              <p:cNvSpPr/>
              <p:nvPr/>
            </p:nvSpPr>
            <p:spPr>
              <a:xfrm>
                <a:off x="-818240" y="3596201"/>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5"/>
              <p:cNvSpPr/>
              <p:nvPr/>
            </p:nvSpPr>
            <p:spPr>
              <a:xfrm>
                <a:off x="-818240" y="3861939"/>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04" name="Google Shape;404;p25"/>
          <p:cNvSpPr/>
          <p:nvPr/>
        </p:nvSpPr>
        <p:spPr>
          <a:xfrm>
            <a:off x="7895575" y="4859350"/>
            <a:ext cx="2521200" cy="2521200"/>
          </a:xfrm>
          <a:prstGeom prst="ellipse">
            <a:avLst/>
          </a:prstGeom>
          <a:solidFill>
            <a:srgbClr val="5C0011"/>
          </a:solidFill>
          <a:ln cap="flat" cmpd="sng" w="76200">
            <a:solidFill>
              <a:srgbClr val="5C00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5"/>
          <p:cNvSpPr txBox="1"/>
          <p:nvPr/>
        </p:nvSpPr>
        <p:spPr>
          <a:xfrm>
            <a:off x="8116225" y="5398600"/>
            <a:ext cx="2079900" cy="1442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ja" sz="1900">
                <a:solidFill>
                  <a:srgbClr val="F3F3F3"/>
                </a:solidFill>
                <a:latin typeface="MS PGothic"/>
                <a:ea typeface="MS PGothic"/>
                <a:cs typeface="MS PGothic"/>
                <a:sym typeface="MS PGothic"/>
              </a:rPr>
              <a:t>ケアを受けた人の</a:t>
            </a:r>
            <a:endParaRPr b="1" sz="1900">
              <a:solidFill>
                <a:srgbClr val="F3F3F3"/>
              </a:solidFill>
              <a:latin typeface="MS PGothic"/>
              <a:ea typeface="MS PGothic"/>
              <a:cs typeface="MS PGothic"/>
              <a:sym typeface="MS PGothic"/>
            </a:endParaRPr>
          </a:p>
          <a:p>
            <a:pPr indent="0" lvl="0" marL="0" rtl="0" algn="l">
              <a:lnSpc>
                <a:spcPct val="150000"/>
              </a:lnSpc>
              <a:spcBef>
                <a:spcPts val="0"/>
              </a:spcBef>
              <a:spcAft>
                <a:spcPts val="0"/>
              </a:spcAft>
              <a:buNone/>
            </a:pPr>
            <a:r>
              <a:rPr b="1" lang="ja" sz="1900">
                <a:solidFill>
                  <a:srgbClr val="F3F3F3"/>
                </a:solidFill>
                <a:latin typeface="MS PGothic"/>
                <a:ea typeface="MS PGothic"/>
                <a:cs typeface="MS PGothic"/>
                <a:sym typeface="MS PGothic"/>
              </a:rPr>
              <a:t>笑顔を引き出せて</a:t>
            </a:r>
            <a:endParaRPr b="1" sz="1900">
              <a:solidFill>
                <a:srgbClr val="F3F3F3"/>
              </a:solidFill>
              <a:latin typeface="MS PGothic"/>
              <a:ea typeface="MS PGothic"/>
              <a:cs typeface="MS PGothic"/>
              <a:sym typeface="MS PGothic"/>
            </a:endParaRPr>
          </a:p>
          <a:p>
            <a:pPr indent="0" lvl="0" marL="0" rtl="0" algn="l">
              <a:lnSpc>
                <a:spcPct val="150000"/>
              </a:lnSpc>
              <a:spcBef>
                <a:spcPts val="0"/>
              </a:spcBef>
              <a:spcAft>
                <a:spcPts val="0"/>
              </a:spcAft>
              <a:buNone/>
            </a:pPr>
            <a:r>
              <a:rPr b="1" lang="ja" sz="1900">
                <a:solidFill>
                  <a:srgbClr val="F3F3F3"/>
                </a:solidFill>
                <a:latin typeface="MS PGothic"/>
                <a:ea typeface="MS PGothic"/>
                <a:cs typeface="MS PGothic"/>
                <a:sym typeface="MS PGothic"/>
              </a:rPr>
              <a:t>感謝がもらえる！</a:t>
            </a:r>
            <a:endParaRPr b="1" sz="1900">
              <a:solidFill>
                <a:srgbClr val="F3F3F3"/>
              </a:solidFill>
              <a:latin typeface="MS PGothic"/>
              <a:ea typeface="MS PGothic"/>
              <a:cs typeface="MS PGothic"/>
              <a:sym typeface="MS P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26"/>
          <p:cNvSpPr txBox="1"/>
          <p:nvPr/>
        </p:nvSpPr>
        <p:spPr>
          <a:xfrm>
            <a:off x="264725" y="1312625"/>
            <a:ext cx="3813600" cy="62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3500">
                <a:solidFill>
                  <a:srgbClr val="5C0011"/>
                </a:solidFill>
                <a:latin typeface="Meiryo"/>
                <a:ea typeface="Meiryo"/>
                <a:cs typeface="Meiryo"/>
                <a:sym typeface="Meiryo"/>
              </a:rPr>
              <a:t>授業延長制度</a:t>
            </a:r>
            <a:endParaRPr b="1" sz="3500">
              <a:solidFill>
                <a:srgbClr val="5C0011"/>
              </a:solidFill>
              <a:latin typeface="Meiryo"/>
              <a:ea typeface="Meiryo"/>
              <a:cs typeface="Meiryo"/>
              <a:sym typeface="Meiryo"/>
            </a:endParaRPr>
          </a:p>
        </p:txBody>
      </p:sp>
      <p:sp>
        <p:nvSpPr>
          <p:cNvPr id="411" name="Google Shape;411;p26"/>
          <p:cNvSpPr txBox="1"/>
          <p:nvPr/>
        </p:nvSpPr>
        <p:spPr>
          <a:xfrm>
            <a:off x="264725" y="2250225"/>
            <a:ext cx="4519200" cy="5130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ja" sz="2000">
                <a:solidFill>
                  <a:srgbClr val="5C0011"/>
                </a:solidFill>
                <a:latin typeface="Meiryo"/>
                <a:ea typeface="Meiryo"/>
                <a:cs typeface="Meiryo"/>
                <a:sym typeface="Meiryo"/>
              </a:rPr>
              <a:t>「まだまだ学び足りない！」</a:t>
            </a:r>
            <a:br>
              <a:rPr lang="ja" sz="2000">
                <a:solidFill>
                  <a:srgbClr val="5C0011"/>
                </a:solidFill>
                <a:latin typeface="Meiryo"/>
                <a:ea typeface="Meiryo"/>
                <a:cs typeface="Meiryo"/>
                <a:sym typeface="Meiryo"/>
              </a:rPr>
            </a:br>
            <a:endParaRPr sz="2000">
              <a:solidFill>
                <a:srgbClr val="5C0011"/>
              </a:solidFill>
              <a:latin typeface="Meiryo"/>
              <a:ea typeface="Meiryo"/>
              <a:cs typeface="Meiryo"/>
              <a:sym typeface="Meiryo"/>
            </a:endParaRPr>
          </a:p>
          <a:p>
            <a:pPr indent="0" lvl="0" marL="0" rtl="0" algn="l">
              <a:lnSpc>
                <a:spcPct val="115000"/>
              </a:lnSpc>
              <a:spcBef>
                <a:spcPts val="0"/>
              </a:spcBef>
              <a:spcAft>
                <a:spcPts val="0"/>
              </a:spcAft>
              <a:buNone/>
            </a:pPr>
            <a:r>
              <a:rPr lang="ja" sz="2000">
                <a:solidFill>
                  <a:srgbClr val="5C0011"/>
                </a:solidFill>
                <a:latin typeface="Meiryo"/>
                <a:ea typeface="Meiryo"/>
                <a:cs typeface="Meiryo"/>
                <a:sym typeface="Meiryo"/>
              </a:rPr>
              <a:t>そんなあなたの為に当校では</a:t>
            </a:r>
            <a:br>
              <a:rPr b="1" lang="ja" sz="2000">
                <a:solidFill>
                  <a:srgbClr val="5C0011"/>
                </a:solidFill>
                <a:latin typeface="Meiryo"/>
                <a:ea typeface="Meiryo"/>
                <a:cs typeface="Meiryo"/>
                <a:sym typeface="Meiryo"/>
              </a:rPr>
            </a:br>
            <a:r>
              <a:rPr b="1" lang="ja" sz="2000">
                <a:solidFill>
                  <a:srgbClr val="5C0011"/>
                </a:solidFill>
                <a:latin typeface="Meiryo"/>
                <a:ea typeface="Meiryo"/>
                <a:cs typeface="Meiryo"/>
                <a:sym typeface="Meiryo"/>
              </a:rPr>
              <a:t>延長受講制度を完備</a:t>
            </a:r>
            <a:r>
              <a:rPr lang="ja" sz="2000">
                <a:solidFill>
                  <a:srgbClr val="5C0011"/>
                </a:solidFill>
                <a:latin typeface="Meiryo"/>
                <a:ea typeface="Meiryo"/>
                <a:cs typeface="Meiryo"/>
                <a:sym typeface="Meiryo"/>
              </a:rPr>
              <a:t>しています</a:t>
            </a:r>
            <a:endParaRPr sz="2000">
              <a:solidFill>
                <a:srgbClr val="5C0011"/>
              </a:solidFill>
              <a:latin typeface="Meiryo"/>
              <a:ea typeface="Meiryo"/>
              <a:cs typeface="Meiryo"/>
              <a:sym typeface="Meiryo"/>
            </a:endParaRPr>
          </a:p>
          <a:p>
            <a:pPr indent="0" lvl="0" marL="0" rtl="0" algn="l">
              <a:lnSpc>
                <a:spcPct val="115000"/>
              </a:lnSpc>
              <a:spcBef>
                <a:spcPts val="0"/>
              </a:spcBef>
              <a:spcAft>
                <a:spcPts val="0"/>
              </a:spcAft>
              <a:buNone/>
            </a:pPr>
            <a:br>
              <a:rPr lang="ja" sz="2000">
                <a:solidFill>
                  <a:srgbClr val="5C0011"/>
                </a:solidFill>
                <a:latin typeface="Meiryo"/>
                <a:ea typeface="Meiryo"/>
                <a:cs typeface="Meiryo"/>
                <a:sym typeface="Meiryo"/>
              </a:rPr>
            </a:br>
            <a:r>
              <a:rPr lang="ja" sz="2000">
                <a:solidFill>
                  <a:srgbClr val="5C0011"/>
                </a:solidFill>
                <a:latin typeface="Meiryo"/>
                <a:ea typeface="Meiryo"/>
                <a:cs typeface="Meiryo"/>
                <a:sym typeface="Meiryo"/>
              </a:rPr>
              <a:t>一般的なスクールと異なり</a:t>
            </a:r>
            <a:br>
              <a:rPr lang="ja" sz="2000">
                <a:solidFill>
                  <a:srgbClr val="5C0011"/>
                </a:solidFill>
                <a:latin typeface="Meiryo"/>
                <a:ea typeface="Meiryo"/>
                <a:cs typeface="Meiryo"/>
                <a:sym typeface="Meiryo"/>
              </a:rPr>
            </a:br>
            <a:r>
              <a:rPr lang="ja" sz="2000">
                <a:solidFill>
                  <a:srgbClr val="5C0011"/>
                </a:solidFill>
                <a:latin typeface="Meiryo"/>
                <a:ea typeface="Meiryo"/>
                <a:cs typeface="Meiryo"/>
                <a:sym typeface="Meiryo"/>
              </a:rPr>
              <a:t>当校はカリキュラムをこなして</a:t>
            </a:r>
            <a:br>
              <a:rPr lang="ja" sz="2000">
                <a:solidFill>
                  <a:srgbClr val="5C0011"/>
                </a:solidFill>
                <a:latin typeface="Meiryo"/>
                <a:ea typeface="Meiryo"/>
                <a:cs typeface="Meiryo"/>
                <a:sym typeface="Meiryo"/>
              </a:rPr>
            </a:br>
            <a:r>
              <a:rPr lang="ja" sz="2000">
                <a:solidFill>
                  <a:srgbClr val="5C0011"/>
                </a:solidFill>
                <a:latin typeface="Meiryo"/>
                <a:ea typeface="Meiryo"/>
                <a:cs typeface="Meiryo"/>
                <a:sym typeface="Meiryo"/>
              </a:rPr>
              <a:t>終了ではありません！</a:t>
            </a:r>
            <a:endParaRPr sz="2000">
              <a:solidFill>
                <a:srgbClr val="5C0011"/>
              </a:solidFill>
              <a:latin typeface="Meiryo"/>
              <a:ea typeface="Meiryo"/>
              <a:cs typeface="Meiryo"/>
              <a:sym typeface="Meiryo"/>
            </a:endParaRPr>
          </a:p>
          <a:p>
            <a:pPr indent="0" lvl="0" marL="0" rtl="0" algn="l">
              <a:lnSpc>
                <a:spcPct val="115000"/>
              </a:lnSpc>
              <a:spcBef>
                <a:spcPts val="0"/>
              </a:spcBef>
              <a:spcAft>
                <a:spcPts val="0"/>
              </a:spcAft>
              <a:buNone/>
            </a:pPr>
            <a:br>
              <a:rPr b="1" lang="ja" sz="2000">
                <a:solidFill>
                  <a:srgbClr val="5C0011"/>
                </a:solidFill>
                <a:latin typeface="Meiryo"/>
                <a:ea typeface="Meiryo"/>
                <a:cs typeface="Meiryo"/>
                <a:sym typeface="Meiryo"/>
              </a:rPr>
            </a:br>
            <a:r>
              <a:rPr lang="ja" sz="2000">
                <a:solidFill>
                  <a:srgbClr val="5C0011"/>
                </a:solidFill>
                <a:latin typeface="Meiryo"/>
                <a:ea typeface="Meiryo"/>
                <a:cs typeface="Meiryo"/>
                <a:sym typeface="Meiryo"/>
              </a:rPr>
              <a:t>当校で</a:t>
            </a:r>
            <a:r>
              <a:rPr lang="ja" sz="2000">
                <a:solidFill>
                  <a:srgbClr val="5C0011"/>
                </a:solidFill>
                <a:latin typeface="Meiryo"/>
                <a:ea typeface="Meiryo"/>
                <a:cs typeface="Meiryo"/>
                <a:sym typeface="Meiryo"/>
              </a:rPr>
              <a:t>納得のいくまで学び</a:t>
            </a:r>
            <a:endParaRPr sz="2000">
              <a:solidFill>
                <a:srgbClr val="5C0011"/>
              </a:solidFill>
              <a:latin typeface="Meiryo"/>
              <a:ea typeface="Meiryo"/>
              <a:cs typeface="Meiryo"/>
              <a:sym typeface="Meiryo"/>
            </a:endParaRPr>
          </a:p>
          <a:p>
            <a:pPr indent="0" lvl="0" marL="0" rtl="0" algn="l">
              <a:lnSpc>
                <a:spcPct val="115000"/>
              </a:lnSpc>
              <a:spcBef>
                <a:spcPts val="0"/>
              </a:spcBef>
              <a:spcAft>
                <a:spcPts val="0"/>
              </a:spcAft>
              <a:buNone/>
            </a:pPr>
            <a:r>
              <a:rPr lang="ja" sz="2000">
                <a:solidFill>
                  <a:srgbClr val="5C0011"/>
                </a:solidFill>
                <a:latin typeface="Meiryo"/>
                <a:ea typeface="Meiryo"/>
                <a:cs typeface="Meiryo"/>
                <a:sym typeface="Meiryo"/>
              </a:rPr>
              <a:t>自信をつけて羽ばたいて下さい</a:t>
            </a:r>
            <a:endParaRPr sz="2000">
              <a:solidFill>
                <a:srgbClr val="5C0011"/>
              </a:solidFill>
              <a:latin typeface="Meiryo"/>
              <a:ea typeface="Meiryo"/>
              <a:cs typeface="Meiryo"/>
              <a:sym typeface="Meiryo"/>
            </a:endParaRPr>
          </a:p>
          <a:p>
            <a:pPr indent="0" lvl="0" marL="0" rtl="0" algn="l">
              <a:lnSpc>
                <a:spcPct val="115000"/>
              </a:lnSpc>
              <a:spcBef>
                <a:spcPts val="0"/>
              </a:spcBef>
              <a:spcAft>
                <a:spcPts val="0"/>
              </a:spcAft>
              <a:buNone/>
            </a:pPr>
            <a:br>
              <a:rPr lang="ja" sz="2000">
                <a:solidFill>
                  <a:srgbClr val="5C0011"/>
                </a:solidFill>
                <a:latin typeface="Meiryo"/>
                <a:ea typeface="Meiryo"/>
                <a:cs typeface="Meiryo"/>
                <a:sym typeface="Meiryo"/>
              </a:rPr>
            </a:br>
            <a:r>
              <a:rPr b="1" lang="ja" sz="2000">
                <a:solidFill>
                  <a:srgbClr val="5C0011"/>
                </a:solidFill>
                <a:latin typeface="Meiryo"/>
                <a:ea typeface="Meiryo"/>
                <a:cs typeface="Meiryo"/>
                <a:sym typeface="Meiryo"/>
              </a:rPr>
              <a:t>いつでも何度でも通える</a:t>
            </a:r>
            <a:r>
              <a:rPr lang="ja" sz="2000">
                <a:solidFill>
                  <a:srgbClr val="5C0011"/>
                </a:solidFill>
                <a:latin typeface="Meiryo"/>
                <a:ea typeface="Meiryo"/>
                <a:cs typeface="Meiryo"/>
                <a:sym typeface="Meiryo"/>
              </a:rPr>
              <a:t>から</a:t>
            </a:r>
            <a:endParaRPr sz="2000">
              <a:solidFill>
                <a:srgbClr val="5C0011"/>
              </a:solidFill>
              <a:latin typeface="Meiryo"/>
              <a:ea typeface="Meiryo"/>
              <a:cs typeface="Meiryo"/>
              <a:sym typeface="Meiryo"/>
            </a:endParaRPr>
          </a:p>
          <a:p>
            <a:pPr indent="0" lvl="0" marL="0" rtl="0" algn="l">
              <a:lnSpc>
                <a:spcPct val="115000"/>
              </a:lnSpc>
              <a:spcBef>
                <a:spcPts val="0"/>
              </a:spcBef>
              <a:spcAft>
                <a:spcPts val="0"/>
              </a:spcAft>
              <a:buNone/>
            </a:pPr>
            <a:r>
              <a:rPr b="1" lang="ja" sz="2000">
                <a:solidFill>
                  <a:srgbClr val="5C0011"/>
                </a:solidFill>
                <a:latin typeface="Meiryo"/>
                <a:ea typeface="Meiryo"/>
                <a:cs typeface="Meiryo"/>
                <a:sym typeface="Meiryo"/>
              </a:rPr>
              <a:t>卒業後に復習</a:t>
            </a:r>
            <a:r>
              <a:rPr lang="ja" sz="2000">
                <a:solidFill>
                  <a:srgbClr val="5C0011"/>
                </a:solidFill>
                <a:latin typeface="Meiryo"/>
                <a:ea typeface="Meiryo"/>
                <a:cs typeface="Meiryo"/>
                <a:sym typeface="Meiryo"/>
              </a:rPr>
              <a:t>に来る生徒さんも！</a:t>
            </a:r>
            <a:endParaRPr sz="2000">
              <a:solidFill>
                <a:srgbClr val="5C0011"/>
              </a:solidFill>
              <a:latin typeface="Meiryo"/>
              <a:ea typeface="Meiryo"/>
              <a:cs typeface="Meiryo"/>
              <a:sym typeface="Meiryo"/>
            </a:endParaRPr>
          </a:p>
        </p:txBody>
      </p:sp>
      <p:sp>
        <p:nvSpPr>
          <p:cNvPr id="412" name="Google Shape;412;p26"/>
          <p:cNvSpPr/>
          <p:nvPr/>
        </p:nvSpPr>
        <p:spPr>
          <a:xfrm>
            <a:off x="0" y="0"/>
            <a:ext cx="10692000" cy="1073025"/>
          </a:xfrm>
          <a:prstGeom prst="flowChartProcess">
            <a:avLst/>
          </a:prstGeom>
          <a:solidFill>
            <a:srgbClr val="5C00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6"/>
          <p:cNvSpPr/>
          <p:nvPr/>
        </p:nvSpPr>
        <p:spPr>
          <a:xfrm>
            <a:off x="-13537662" y="315788"/>
            <a:ext cx="11102225" cy="1073025"/>
          </a:xfrm>
          <a:prstGeom prst="flowChartProcess">
            <a:avLst/>
          </a:prstGeom>
          <a:solidFill>
            <a:srgbClr val="5C0011">
              <a:alpha val="296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4" name="Google Shape;414;p26"/>
          <p:cNvCxnSpPr/>
          <p:nvPr/>
        </p:nvCxnSpPr>
        <p:spPr>
          <a:xfrm>
            <a:off x="0" y="1990075"/>
            <a:ext cx="3338100" cy="0"/>
          </a:xfrm>
          <a:prstGeom prst="straightConnector1">
            <a:avLst/>
          </a:prstGeom>
          <a:noFill/>
          <a:ln cap="flat" cmpd="sng" w="38100">
            <a:solidFill>
              <a:srgbClr val="5C0011"/>
            </a:solidFill>
            <a:prstDash val="solid"/>
            <a:round/>
            <a:headEnd len="med" w="med" type="none"/>
            <a:tailEnd len="med" w="med" type="oval"/>
          </a:ln>
        </p:spPr>
      </p:cxnSp>
      <p:sp>
        <p:nvSpPr>
          <p:cNvPr id="415" name="Google Shape;415;p26"/>
          <p:cNvSpPr txBox="1"/>
          <p:nvPr/>
        </p:nvSpPr>
        <p:spPr>
          <a:xfrm>
            <a:off x="75" y="118475"/>
            <a:ext cx="10516500" cy="836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ja" sz="3500">
                <a:solidFill>
                  <a:schemeClr val="dk1"/>
                </a:solidFill>
                <a:latin typeface="Meiryo"/>
                <a:ea typeface="Meiryo"/>
                <a:cs typeface="Meiryo"/>
                <a:sym typeface="Meiryo"/>
              </a:rPr>
              <a:t>他校とは異なる当校ならではの制度</a:t>
            </a:r>
            <a:endParaRPr b="1" sz="2700">
              <a:latin typeface="Meiryo"/>
              <a:ea typeface="Meiryo"/>
              <a:cs typeface="Meiryo"/>
              <a:sym typeface="Meiryo"/>
            </a:endParaRPr>
          </a:p>
        </p:txBody>
      </p:sp>
      <p:pic>
        <p:nvPicPr>
          <p:cNvPr id="416" name="Google Shape;416;p26"/>
          <p:cNvPicPr preferRelativeResize="0"/>
          <p:nvPr/>
        </p:nvPicPr>
        <p:blipFill rotWithShape="1">
          <a:blip r:embed="rId3">
            <a:alphaModFix/>
          </a:blip>
          <a:srcRect b="0" l="15052" r="10432" t="10434"/>
          <a:stretch/>
        </p:blipFill>
        <p:spPr>
          <a:xfrm>
            <a:off x="4546075" y="1073025"/>
            <a:ext cx="8107950" cy="6502125"/>
          </a:xfrm>
          <a:prstGeom prst="rect">
            <a:avLst/>
          </a:prstGeom>
          <a:noFill/>
          <a:ln>
            <a:noFill/>
          </a:ln>
        </p:spPr>
      </p:pic>
      <p:cxnSp>
        <p:nvCxnSpPr>
          <p:cNvPr id="417" name="Google Shape;417;p26"/>
          <p:cNvCxnSpPr/>
          <p:nvPr/>
        </p:nvCxnSpPr>
        <p:spPr>
          <a:xfrm>
            <a:off x="4571900" y="946825"/>
            <a:ext cx="0" cy="6590700"/>
          </a:xfrm>
          <a:prstGeom prst="straightConnector1">
            <a:avLst/>
          </a:prstGeom>
          <a:noFill/>
          <a:ln cap="flat" cmpd="sng" w="38100">
            <a:solidFill>
              <a:srgbClr val="5C0011"/>
            </a:solidFill>
            <a:prstDash val="solid"/>
            <a:round/>
            <a:headEnd len="med" w="med" type="none"/>
            <a:tailEnd len="med" w="med" type="none"/>
          </a:ln>
        </p:spPr>
      </p:cxnSp>
      <p:grpSp>
        <p:nvGrpSpPr>
          <p:cNvPr id="418" name="Google Shape;418;p26"/>
          <p:cNvGrpSpPr/>
          <p:nvPr/>
        </p:nvGrpSpPr>
        <p:grpSpPr>
          <a:xfrm>
            <a:off x="1459068" y="5399110"/>
            <a:ext cx="3013144" cy="2645052"/>
            <a:chOff x="1582268" y="5502360"/>
            <a:chExt cx="3013144" cy="2645052"/>
          </a:xfrm>
        </p:grpSpPr>
        <p:grpSp>
          <p:nvGrpSpPr>
            <p:cNvPr id="419" name="Google Shape;419;p26"/>
            <p:cNvGrpSpPr/>
            <p:nvPr/>
          </p:nvGrpSpPr>
          <p:grpSpPr>
            <a:xfrm>
              <a:off x="3184893" y="5502360"/>
              <a:ext cx="1410519" cy="2645052"/>
              <a:chOff x="-1449485" y="3330462"/>
              <a:chExt cx="839145" cy="1510854"/>
            </a:xfrm>
          </p:grpSpPr>
          <p:sp>
            <p:nvSpPr>
              <p:cNvPr id="420" name="Google Shape;420;p26"/>
              <p:cNvSpPr/>
              <p:nvPr/>
            </p:nvSpPr>
            <p:spPr>
              <a:xfrm>
                <a:off x="-1132920" y="3598363"/>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6"/>
              <p:cNvSpPr/>
              <p:nvPr/>
            </p:nvSpPr>
            <p:spPr>
              <a:xfrm>
                <a:off x="-1132920" y="3864101"/>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26"/>
              <p:cNvSpPr/>
              <p:nvPr/>
            </p:nvSpPr>
            <p:spPr>
              <a:xfrm>
                <a:off x="-1132920" y="4129840"/>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6"/>
              <p:cNvSpPr/>
              <p:nvPr/>
            </p:nvSpPr>
            <p:spPr>
              <a:xfrm>
                <a:off x="-1132920" y="4395578"/>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6"/>
              <p:cNvSpPr/>
              <p:nvPr/>
            </p:nvSpPr>
            <p:spPr>
              <a:xfrm>
                <a:off x="-1449485" y="3863627"/>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6"/>
              <p:cNvSpPr/>
              <p:nvPr/>
            </p:nvSpPr>
            <p:spPr>
              <a:xfrm>
                <a:off x="-1449485" y="4129365"/>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6"/>
              <p:cNvSpPr/>
              <p:nvPr/>
            </p:nvSpPr>
            <p:spPr>
              <a:xfrm>
                <a:off x="-1449485" y="4395103"/>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6"/>
              <p:cNvSpPr/>
              <p:nvPr/>
            </p:nvSpPr>
            <p:spPr>
              <a:xfrm>
                <a:off x="-1449485" y="4660842"/>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6"/>
              <p:cNvSpPr/>
              <p:nvPr/>
            </p:nvSpPr>
            <p:spPr>
              <a:xfrm>
                <a:off x="-818240" y="3330462"/>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6"/>
              <p:cNvSpPr/>
              <p:nvPr/>
            </p:nvSpPr>
            <p:spPr>
              <a:xfrm>
                <a:off x="-818240" y="3596201"/>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6"/>
              <p:cNvSpPr/>
              <p:nvPr/>
            </p:nvSpPr>
            <p:spPr>
              <a:xfrm>
                <a:off x="-818240" y="3861939"/>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6"/>
              <p:cNvSpPr/>
              <p:nvPr/>
            </p:nvSpPr>
            <p:spPr>
              <a:xfrm>
                <a:off x="-818240" y="4127678"/>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6"/>
              <p:cNvSpPr/>
              <p:nvPr/>
            </p:nvSpPr>
            <p:spPr>
              <a:xfrm>
                <a:off x="-818240" y="4659154"/>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6"/>
              <p:cNvSpPr/>
              <p:nvPr/>
            </p:nvSpPr>
            <p:spPr>
              <a:xfrm>
                <a:off x="-818240" y="4393416"/>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6"/>
              <p:cNvSpPr/>
              <p:nvPr/>
            </p:nvSpPr>
            <p:spPr>
              <a:xfrm>
                <a:off x="-1132920" y="4661317"/>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5" name="Google Shape;435;p26"/>
            <p:cNvGrpSpPr/>
            <p:nvPr/>
          </p:nvGrpSpPr>
          <p:grpSpPr>
            <a:xfrm>
              <a:off x="1582268" y="6898035"/>
              <a:ext cx="1410519" cy="1249368"/>
              <a:chOff x="-1449485" y="3330462"/>
              <a:chExt cx="839145" cy="713639"/>
            </a:xfrm>
          </p:grpSpPr>
          <p:sp>
            <p:nvSpPr>
              <p:cNvPr id="436" name="Google Shape;436;p26"/>
              <p:cNvSpPr/>
              <p:nvPr/>
            </p:nvSpPr>
            <p:spPr>
              <a:xfrm>
                <a:off x="-1132920" y="3598363"/>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6"/>
              <p:cNvSpPr/>
              <p:nvPr/>
            </p:nvSpPr>
            <p:spPr>
              <a:xfrm>
                <a:off x="-1132920" y="3864101"/>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6"/>
              <p:cNvSpPr/>
              <p:nvPr/>
            </p:nvSpPr>
            <p:spPr>
              <a:xfrm>
                <a:off x="-1449485" y="3863627"/>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6"/>
              <p:cNvSpPr/>
              <p:nvPr/>
            </p:nvSpPr>
            <p:spPr>
              <a:xfrm>
                <a:off x="-818240" y="3330462"/>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6"/>
              <p:cNvSpPr/>
              <p:nvPr/>
            </p:nvSpPr>
            <p:spPr>
              <a:xfrm>
                <a:off x="-818240" y="3596201"/>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6"/>
              <p:cNvSpPr/>
              <p:nvPr/>
            </p:nvSpPr>
            <p:spPr>
              <a:xfrm>
                <a:off x="-818240" y="3861939"/>
                <a:ext cx="207900" cy="180000"/>
              </a:xfrm>
              <a:prstGeom prst="triangle">
                <a:avLst>
                  <a:gd fmla="val 50000" name="adj"/>
                </a:avLst>
              </a:prstGeom>
              <a:solidFill>
                <a:srgbClr val="5C0011">
                  <a:alpha val="66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42" name="Google Shape;442;p26"/>
          <p:cNvSpPr/>
          <p:nvPr/>
        </p:nvSpPr>
        <p:spPr>
          <a:xfrm>
            <a:off x="7895575" y="4859350"/>
            <a:ext cx="2521200" cy="2521200"/>
          </a:xfrm>
          <a:prstGeom prst="ellipse">
            <a:avLst/>
          </a:prstGeom>
          <a:solidFill>
            <a:srgbClr val="5C0011"/>
          </a:solidFill>
          <a:ln cap="flat" cmpd="sng" w="76200">
            <a:solidFill>
              <a:srgbClr val="5C00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6"/>
          <p:cNvSpPr txBox="1"/>
          <p:nvPr/>
        </p:nvSpPr>
        <p:spPr>
          <a:xfrm>
            <a:off x="7845625" y="5398600"/>
            <a:ext cx="2621100" cy="1490400"/>
          </a:xfrm>
          <a:prstGeom prst="rect">
            <a:avLst/>
          </a:prstGeom>
          <a:noFill/>
          <a:ln>
            <a:noFill/>
          </a:ln>
        </p:spPr>
        <p:txBody>
          <a:bodyPr anchorCtr="0" anchor="ctr" bIns="91425" lIns="91425" spcFirstLastPara="1" rIns="91425" wrap="square" tIns="91425">
            <a:noAutofit/>
          </a:bodyPr>
          <a:lstStyle/>
          <a:p>
            <a:pPr indent="0" lvl="0" marL="0" rtl="0" algn="ctr">
              <a:lnSpc>
                <a:spcPct val="150000"/>
              </a:lnSpc>
              <a:spcBef>
                <a:spcPts val="0"/>
              </a:spcBef>
              <a:spcAft>
                <a:spcPts val="0"/>
              </a:spcAft>
              <a:buNone/>
            </a:pPr>
            <a:r>
              <a:rPr b="1" lang="ja" sz="1900">
                <a:solidFill>
                  <a:srgbClr val="F3F3F3"/>
                </a:solidFill>
                <a:latin typeface="MS PGothic"/>
                <a:ea typeface="MS PGothic"/>
                <a:cs typeface="MS PGothic"/>
                <a:sym typeface="MS PGothic"/>
              </a:rPr>
              <a:t>卒業期間の定めなし</a:t>
            </a:r>
            <a:br>
              <a:rPr b="1" lang="ja" sz="1900">
                <a:solidFill>
                  <a:srgbClr val="F3F3F3"/>
                </a:solidFill>
                <a:latin typeface="MS PGothic"/>
                <a:ea typeface="MS PGothic"/>
                <a:cs typeface="MS PGothic"/>
                <a:sym typeface="MS PGothic"/>
              </a:rPr>
            </a:br>
            <a:r>
              <a:rPr b="1" lang="ja" sz="1900">
                <a:solidFill>
                  <a:srgbClr val="F3F3F3"/>
                </a:solidFill>
                <a:latin typeface="MS PGothic"/>
                <a:ea typeface="MS PGothic"/>
                <a:cs typeface="MS PGothic"/>
                <a:sym typeface="MS PGothic"/>
              </a:rPr>
              <a:t>結果が出るまで</a:t>
            </a:r>
            <a:endParaRPr b="1" sz="1900">
              <a:solidFill>
                <a:srgbClr val="F3F3F3"/>
              </a:solidFill>
              <a:latin typeface="MS PGothic"/>
              <a:ea typeface="MS PGothic"/>
              <a:cs typeface="MS PGothic"/>
              <a:sym typeface="MS PGothic"/>
            </a:endParaRPr>
          </a:p>
          <a:p>
            <a:pPr indent="0" lvl="0" marL="0" rtl="0" algn="ctr">
              <a:lnSpc>
                <a:spcPct val="150000"/>
              </a:lnSpc>
              <a:spcBef>
                <a:spcPts val="0"/>
              </a:spcBef>
              <a:spcAft>
                <a:spcPts val="0"/>
              </a:spcAft>
              <a:buNone/>
            </a:pPr>
            <a:r>
              <a:rPr b="1" lang="ja" sz="1900">
                <a:solidFill>
                  <a:srgbClr val="F3F3F3"/>
                </a:solidFill>
                <a:latin typeface="MS PGothic"/>
                <a:ea typeface="MS PGothic"/>
                <a:cs typeface="MS PGothic"/>
                <a:sym typeface="MS PGothic"/>
              </a:rPr>
              <a:t>じっくり学べる</a:t>
            </a:r>
            <a:endParaRPr b="1" sz="1900">
              <a:solidFill>
                <a:srgbClr val="F3F3F3"/>
              </a:solidFill>
              <a:latin typeface="MS PGothic"/>
              <a:ea typeface="MS PGothic"/>
              <a:cs typeface="MS PGothic"/>
              <a:sym typeface="MS P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27"/>
          <p:cNvSpPr/>
          <p:nvPr/>
        </p:nvSpPr>
        <p:spPr>
          <a:xfrm>
            <a:off x="218359" y="275753"/>
            <a:ext cx="10255299" cy="7008488"/>
          </a:xfrm>
          <a:prstGeom prst="flowChartProcess">
            <a:avLst/>
          </a:prstGeom>
          <a:solidFill>
            <a:srgbClr val="F7F7F7"/>
          </a:solidFill>
          <a:ln cap="flat" cmpd="sng" w="9525">
            <a:solidFill>
              <a:schemeClr val="dk2"/>
            </a:solidFill>
            <a:prstDash val="solid"/>
            <a:round/>
            <a:headEnd len="sm" w="sm" type="none"/>
            <a:tailEnd len="sm" w="sm" type="none"/>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449" name="Google Shape;449;p27"/>
          <p:cNvSpPr/>
          <p:nvPr/>
        </p:nvSpPr>
        <p:spPr>
          <a:xfrm>
            <a:off x="6454050" y="3922225"/>
            <a:ext cx="3631550" cy="132050"/>
          </a:xfrm>
          <a:prstGeom prst="flowChartProcess">
            <a:avLst/>
          </a:prstGeom>
          <a:solidFill>
            <a:srgbClr val="F9B9B9">
              <a:alpha val="940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7"/>
          <p:cNvSpPr txBox="1"/>
          <p:nvPr/>
        </p:nvSpPr>
        <p:spPr>
          <a:xfrm>
            <a:off x="628563" y="3478663"/>
            <a:ext cx="5781000" cy="679500"/>
          </a:xfrm>
          <a:prstGeom prst="rect">
            <a:avLst/>
          </a:prstGeom>
          <a:noFill/>
          <a:ln>
            <a:noFill/>
          </a:ln>
        </p:spPr>
        <p:txBody>
          <a:bodyPr anchorCtr="0" anchor="t" bIns="116050" lIns="116050" spcFirstLastPara="1" rIns="116050" wrap="square" tIns="116050">
            <a:noAutofit/>
          </a:bodyPr>
          <a:lstStyle/>
          <a:p>
            <a:pPr indent="0" lvl="0" marL="0" rtl="0" algn="l">
              <a:spcBef>
                <a:spcPts val="0"/>
              </a:spcBef>
              <a:spcAft>
                <a:spcPts val="0"/>
              </a:spcAft>
              <a:buNone/>
            </a:pPr>
            <a:r>
              <a:rPr b="1" lang="ja" sz="2900">
                <a:solidFill>
                  <a:srgbClr val="5C0011"/>
                </a:solidFill>
                <a:latin typeface="Meiryo"/>
                <a:ea typeface="Meiryo"/>
                <a:cs typeface="Meiryo"/>
                <a:sym typeface="Meiryo"/>
              </a:rPr>
              <a:t>授業は全21コマ 追加料⾦なしで</a:t>
            </a:r>
            <a:endParaRPr b="1" sz="2900">
              <a:solidFill>
                <a:srgbClr val="5C0011"/>
              </a:solidFill>
              <a:latin typeface="Meiryo"/>
              <a:ea typeface="Meiryo"/>
              <a:cs typeface="Meiryo"/>
              <a:sym typeface="Meiryo"/>
            </a:endParaRPr>
          </a:p>
        </p:txBody>
      </p:sp>
      <p:sp>
        <p:nvSpPr>
          <p:cNvPr id="451" name="Google Shape;451;p27"/>
          <p:cNvSpPr txBox="1"/>
          <p:nvPr/>
        </p:nvSpPr>
        <p:spPr>
          <a:xfrm>
            <a:off x="6454050" y="3425875"/>
            <a:ext cx="3969300" cy="922800"/>
          </a:xfrm>
          <a:prstGeom prst="rect">
            <a:avLst/>
          </a:prstGeom>
          <a:noFill/>
          <a:ln>
            <a:noFill/>
          </a:ln>
        </p:spPr>
        <p:txBody>
          <a:bodyPr anchorCtr="0" anchor="ctr" bIns="116050" lIns="116050" spcFirstLastPara="1" rIns="116050" wrap="square" tIns="116050">
            <a:noAutofit/>
          </a:bodyPr>
          <a:lstStyle/>
          <a:p>
            <a:pPr indent="0" lvl="0" marL="0" rtl="0" algn="l">
              <a:spcBef>
                <a:spcPts val="0"/>
              </a:spcBef>
              <a:spcAft>
                <a:spcPts val="0"/>
              </a:spcAft>
              <a:buNone/>
            </a:pPr>
            <a:r>
              <a:rPr b="1" lang="ja" sz="5000">
                <a:solidFill>
                  <a:srgbClr val="CC0000"/>
                </a:solidFill>
                <a:latin typeface="Calibri"/>
                <a:ea typeface="Calibri"/>
                <a:cs typeface="Calibri"/>
                <a:sym typeface="Calibri"/>
              </a:rPr>
              <a:t>98,000 </a:t>
            </a:r>
            <a:r>
              <a:rPr b="1" lang="ja" sz="4100">
                <a:solidFill>
                  <a:srgbClr val="CC0000"/>
                </a:solidFill>
                <a:latin typeface="Calibri"/>
                <a:ea typeface="Calibri"/>
                <a:cs typeface="Calibri"/>
                <a:sym typeface="Calibri"/>
              </a:rPr>
              <a:t>円</a:t>
            </a:r>
            <a:r>
              <a:rPr b="1" lang="ja" sz="2200">
                <a:solidFill>
                  <a:srgbClr val="5C0011"/>
                </a:solidFill>
                <a:latin typeface="Calibri"/>
                <a:ea typeface="Calibri"/>
                <a:cs typeface="Calibri"/>
                <a:sym typeface="Calibri"/>
              </a:rPr>
              <a:t>（税込）</a:t>
            </a:r>
            <a:endParaRPr b="1" sz="2200">
              <a:solidFill>
                <a:srgbClr val="5C0011"/>
              </a:solidFill>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p:txBody>
      </p:sp>
      <p:sp>
        <p:nvSpPr>
          <p:cNvPr id="452" name="Google Shape;452;p27"/>
          <p:cNvSpPr/>
          <p:nvPr/>
        </p:nvSpPr>
        <p:spPr>
          <a:xfrm>
            <a:off x="7126270" y="461250"/>
            <a:ext cx="2858700" cy="2795700"/>
          </a:xfrm>
          <a:prstGeom prst="wedgeEllipseCallout">
            <a:avLst>
              <a:gd fmla="val -678" name="adj1"/>
              <a:gd fmla="val 57747" name="adj2"/>
            </a:avLst>
          </a:prstGeom>
          <a:solidFill>
            <a:srgbClr val="E06666"/>
          </a:solidFill>
          <a:ln cap="flat" cmpd="sng" w="28575">
            <a:solidFill>
              <a:srgbClr val="666666"/>
            </a:solidFill>
            <a:prstDash val="solid"/>
            <a:round/>
            <a:headEnd len="sm" w="sm" type="none"/>
            <a:tailEnd len="sm" w="sm" type="none"/>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453" name="Google Shape;453;p27"/>
          <p:cNvSpPr txBox="1"/>
          <p:nvPr/>
        </p:nvSpPr>
        <p:spPr>
          <a:xfrm>
            <a:off x="7025600" y="655339"/>
            <a:ext cx="3060000" cy="922800"/>
          </a:xfrm>
          <a:prstGeom prst="rect">
            <a:avLst/>
          </a:prstGeom>
          <a:noFill/>
          <a:ln>
            <a:noFill/>
          </a:ln>
        </p:spPr>
        <p:txBody>
          <a:bodyPr anchorCtr="0" anchor="t" bIns="116050" lIns="116050" spcFirstLastPara="1" rIns="116050" wrap="square" tIns="116050">
            <a:noAutofit/>
          </a:bodyPr>
          <a:lstStyle/>
          <a:p>
            <a:pPr indent="0" lvl="0" marL="0" rtl="0" algn="ctr">
              <a:spcBef>
                <a:spcPts val="0"/>
              </a:spcBef>
              <a:spcAft>
                <a:spcPts val="0"/>
              </a:spcAft>
              <a:buNone/>
            </a:pPr>
            <a:r>
              <a:rPr b="1" lang="ja" sz="1700">
                <a:solidFill>
                  <a:srgbClr val="FFFFFF"/>
                </a:solidFill>
                <a:latin typeface="MS PGothic"/>
                <a:ea typeface="MS PGothic"/>
                <a:cs typeface="MS PGothic"/>
                <a:sym typeface="MS PGothic"/>
              </a:rPr>
              <a:t>さらに！</a:t>
            </a:r>
            <a:endParaRPr b="1" sz="1700">
              <a:solidFill>
                <a:srgbClr val="FFFFFF"/>
              </a:solidFill>
              <a:latin typeface="MS PGothic"/>
              <a:ea typeface="MS PGothic"/>
              <a:cs typeface="MS PGothic"/>
              <a:sym typeface="MS PGothic"/>
            </a:endParaRPr>
          </a:p>
          <a:p>
            <a:pPr indent="0" lvl="0" marL="0" rtl="0" algn="ctr">
              <a:spcBef>
                <a:spcPts val="0"/>
              </a:spcBef>
              <a:spcAft>
                <a:spcPts val="0"/>
              </a:spcAft>
              <a:buNone/>
            </a:pPr>
            <a:r>
              <a:rPr b="1" lang="ja" sz="2200">
                <a:solidFill>
                  <a:srgbClr val="FFFFFF"/>
                </a:solidFill>
                <a:latin typeface="MS PGothic"/>
                <a:ea typeface="MS PGothic"/>
                <a:cs typeface="MS PGothic"/>
                <a:sym typeface="MS PGothic"/>
              </a:rPr>
              <a:t>『期間限定』</a:t>
            </a:r>
            <a:endParaRPr b="1" sz="2200">
              <a:solidFill>
                <a:srgbClr val="FFFFFF"/>
              </a:solidFill>
              <a:latin typeface="MS PGothic"/>
              <a:ea typeface="MS PGothic"/>
              <a:cs typeface="MS PGothic"/>
              <a:sym typeface="MS PGothic"/>
            </a:endParaRPr>
          </a:p>
          <a:p>
            <a:pPr indent="0" lvl="0" marL="0" rtl="0" algn="l">
              <a:spcBef>
                <a:spcPts val="0"/>
              </a:spcBef>
              <a:spcAft>
                <a:spcPts val="0"/>
              </a:spcAft>
              <a:buNone/>
            </a:pPr>
            <a:r>
              <a:t/>
            </a:r>
            <a:endParaRPr b="1" sz="2200">
              <a:solidFill>
                <a:srgbClr val="FFFFFF"/>
              </a:solidFill>
              <a:latin typeface="Meiryo"/>
              <a:ea typeface="Meiryo"/>
              <a:cs typeface="Meiryo"/>
              <a:sym typeface="Meiryo"/>
            </a:endParaRPr>
          </a:p>
        </p:txBody>
      </p:sp>
      <p:sp>
        <p:nvSpPr>
          <p:cNvPr id="454" name="Google Shape;454;p27"/>
          <p:cNvSpPr txBox="1"/>
          <p:nvPr/>
        </p:nvSpPr>
        <p:spPr>
          <a:xfrm>
            <a:off x="7126270" y="1519297"/>
            <a:ext cx="2858700" cy="679500"/>
          </a:xfrm>
          <a:prstGeom prst="rect">
            <a:avLst/>
          </a:prstGeom>
          <a:noFill/>
          <a:ln>
            <a:noFill/>
          </a:ln>
        </p:spPr>
        <p:txBody>
          <a:bodyPr anchorCtr="0" anchor="t" bIns="116050" lIns="116050" spcFirstLastPara="1" rIns="116050" wrap="square" tIns="116050">
            <a:noAutofit/>
          </a:bodyPr>
          <a:lstStyle/>
          <a:p>
            <a:pPr indent="0" lvl="0" marL="0" rtl="0" algn="ctr">
              <a:spcBef>
                <a:spcPts val="0"/>
              </a:spcBef>
              <a:spcAft>
                <a:spcPts val="0"/>
              </a:spcAft>
              <a:buNone/>
            </a:pPr>
            <a:r>
              <a:rPr b="1" lang="ja" sz="3400" u="sng">
                <a:solidFill>
                  <a:srgbClr val="FFFFFF"/>
                </a:solidFill>
                <a:latin typeface="MS PGothic"/>
                <a:ea typeface="MS PGothic"/>
                <a:cs typeface="MS PGothic"/>
                <a:sym typeface="MS PGothic"/>
              </a:rPr>
              <a:t>入学金</a:t>
            </a:r>
            <a:r>
              <a:rPr b="1" lang="ja" sz="3400" u="sng">
                <a:solidFill>
                  <a:srgbClr val="FFFFFF"/>
                </a:solidFill>
                <a:latin typeface="MS PGothic"/>
                <a:ea typeface="MS PGothic"/>
                <a:cs typeface="MS PGothic"/>
                <a:sym typeface="MS PGothic"/>
              </a:rPr>
              <a:t>無料!!</a:t>
            </a:r>
            <a:endParaRPr b="1" sz="3400" u="sng">
              <a:solidFill>
                <a:srgbClr val="FFFFFF"/>
              </a:solidFill>
              <a:latin typeface="MS PGothic"/>
              <a:ea typeface="MS PGothic"/>
              <a:cs typeface="MS PGothic"/>
              <a:sym typeface="MS PGothic"/>
            </a:endParaRPr>
          </a:p>
          <a:p>
            <a:pPr indent="0" lvl="0" marL="0" rtl="0" algn="l">
              <a:spcBef>
                <a:spcPts val="0"/>
              </a:spcBef>
              <a:spcAft>
                <a:spcPts val="0"/>
              </a:spcAft>
              <a:buNone/>
            </a:pPr>
            <a:r>
              <a:t/>
            </a:r>
            <a:endParaRPr sz="1800">
              <a:latin typeface="Calibri"/>
              <a:ea typeface="Calibri"/>
              <a:cs typeface="Calibri"/>
              <a:sym typeface="Calibri"/>
            </a:endParaRPr>
          </a:p>
        </p:txBody>
      </p:sp>
      <p:sp>
        <p:nvSpPr>
          <p:cNvPr id="455" name="Google Shape;455;p27"/>
          <p:cNvSpPr txBox="1"/>
          <p:nvPr/>
        </p:nvSpPr>
        <p:spPr>
          <a:xfrm>
            <a:off x="7422320" y="2257733"/>
            <a:ext cx="2266200" cy="522600"/>
          </a:xfrm>
          <a:prstGeom prst="rect">
            <a:avLst/>
          </a:prstGeom>
          <a:noFill/>
          <a:ln>
            <a:noFill/>
          </a:ln>
        </p:spPr>
        <p:txBody>
          <a:bodyPr anchorCtr="0" anchor="t" bIns="116050" lIns="116050" spcFirstLastPara="1" rIns="116050" wrap="square" tIns="116050">
            <a:noAutofit/>
          </a:bodyPr>
          <a:lstStyle/>
          <a:p>
            <a:pPr indent="0" lvl="0" marL="0" rtl="0" algn="ctr">
              <a:spcBef>
                <a:spcPts val="0"/>
              </a:spcBef>
              <a:spcAft>
                <a:spcPts val="0"/>
              </a:spcAft>
              <a:buNone/>
            </a:pPr>
            <a:r>
              <a:rPr b="1" lang="ja" sz="1600">
                <a:solidFill>
                  <a:srgbClr val="FFFFFF"/>
                </a:solidFill>
                <a:latin typeface="MS PGothic"/>
                <a:ea typeface="MS PGothic"/>
                <a:cs typeface="MS PGothic"/>
                <a:sym typeface="MS PGothic"/>
              </a:rPr>
              <a:t>通常30,000円 → 0円</a:t>
            </a:r>
            <a:endParaRPr b="1" sz="2000">
              <a:solidFill>
                <a:srgbClr val="FFFFFF"/>
              </a:solidFill>
              <a:latin typeface="MS PGothic"/>
              <a:ea typeface="MS PGothic"/>
              <a:cs typeface="MS PGothic"/>
              <a:sym typeface="MS PGothic"/>
            </a:endParaRPr>
          </a:p>
        </p:txBody>
      </p:sp>
      <p:pic>
        <p:nvPicPr>
          <p:cNvPr id="456" name="Google Shape;456;p27"/>
          <p:cNvPicPr preferRelativeResize="0"/>
          <p:nvPr/>
        </p:nvPicPr>
        <p:blipFill>
          <a:blip r:embed="rId3">
            <a:alphaModFix/>
          </a:blip>
          <a:stretch>
            <a:fillRect/>
          </a:stretch>
        </p:blipFill>
        <p:spPr>
          <a:xfrm>
            <a:off x="300375" y="368529"/>
            <a:ext cx="6437375" cy="2981146"/>
          </a:xfrm>
          <a:prstGeom prst="rect">
            <a:avLst/>
          </a:prstGeom>
          <a:noFill/>
          <a:ln>
            <a:noFill/>
          </a:ln>
        </p:spPr>
      </p:pic>
      <p:pic>
        <p:nvPicPr>
          <p:cNvPr id="457" name="Google Shape;457;p27"/>
          <p:cNvPicPr preferRelativeResize="0"/>
          <p:nvPr/>
        </p:nvPicPr>
        <p:blipFill rotWithShape="1">
          <a:blip r:embed="rId4">
            <a:alphaModFix/>
          </a:blip>
          <a:srcRect b="0" l="0" r="0" t="0"/>
          <a:stretch/>
        </p:blipFill>
        <p:spPr>
          <a:xfrm>
            <a:off x="467750" y="4287150"/>
            <a:ext cx="9756500" cy="2981150"/>
          </a:xfrm>
          <a:prstGeom prst="rect">
            <a:avLst/>
          </a:prstGeom>
          <a:noFill/>
          <a:ln>
            <a:noFill/>
          </a:ln>
        </p:spPr>
      </p:pic>
      <p:pic>
        <p:nvPicPr>
          <p:cNvPr id="458" name="Google Shape;458;p27"/>
          <p:cNvPicPr preferRelativeResize="0"/>
          <p:nvPr/>
        </p:nvPicPr>
        <p:blipFill>
          <a:blip r:embed="rId5">
            <a:alphaModFix/>
          </a:blip>
          <a:stretch>
            <a:fillRect/>
          </a:stretch>
        </p:blipFill>
        <p:spPr>
          <a:xfrm>
            <a:off x="4373479" y="825704"/>
            <a:ext cx="1801650" cy="1973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id="463" name="Google Shape;463;p28"/>
          <p:cNvPicPr preferRelativeResize="0"/>
          <p:nvPr/>
        </p:nvPicPr>
        <p:blipFill>
          <a:blip r:embed="rId3">
            <a:alphaModFix/>
          </a:blip>
          <a:stretch>
            <a:fillRect/>
          </a:stretch>
        </p:blipFill>
        <p:spPr>
          <a:xfrm>
            <a:off x="0" y="762000"/>
            <a:ext cx="10823600" cy="6779475"/>
          </a:xfrm>
          <a:prstGeom prst="rect">
            <a:avLst/>
          </a:prstGeom>
          <a:noFill/>
          <a:ln>
            <a:noFill/>
          </a:ln>
        </p:spPr>
      </p:pic>
      <p:sp>
        <p:nvSpPr>
          <p:cNvPr id="464" name="Google Shape;464;p28"/>
          <p:cNvSpPr/>
          <p:nvPr/>
        </p:nvSpPr>
        <p:spPr>
          <a:xfrm>
            <a:off x="-334025" y="-46900"/>
            <a:ext cx="11102225" cy="1073025"/>
          </a:xfrm>
          <a:prstGeom prst="flowChartProcess">
            <a:avLst/>
          </a:prstGeom>
          <a:solidFill>
            <a:srgbClr val="E6B8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8"/>
          <p:cNvSpPr txBox="1"/>
          <p:nvPr/>
        </p:nvSpPr>
        <p:spPr>
          <a:xfrm>
            <a:off x="3725" y="-3875"/>
            <a:ext cx="10692000" cy="987000"/>
          </a:xfrm>
          <a:prstGeom prst="rect">
            <a:avLst/>
          </a:prstGeom>
          <a:noFill/>
          <a:ln>
            <a:noFill/>
          </a:ln>
        </p:spPr>
        <p:txBody>
          <a:bodyPr anchorCtr="0" anchor="t" bIns="91425" lIns="91425" spcFirstLastPara="1" rIns="91425" wrap="square" tIns="91425">
            <a:noAutofit/>
          </a:bodyPr>
          <a:lstStyle/>
          <a:p>
            <a:pPr indent="-425450" lvl="0" marL="457200" rtl="0" algn="ctr">
              <a:spcBef>
                <a:spcPts val="0"/>
              </a:spcBef>
              <a:spcAft>
                <a:spcPts val="0"/>
              </a:spcAft>
              <a:buClr>
                <a:srgbClr val="FFFFFF"/>
              </a:buClr>
              <a:buSzPts val="3100"/>
              <a:buFont typeface="Meiryo"/>
              <a:buChar char="-"/>
            </a:pPr>
            <a:r>
              <a:rPr b="1" lang="ja" sz="3100">
                <a:solidFill>
                  <a:srgbClr val="FFFFFF"/>
                </a:solidFill>
                <a:latin typeface="Meiryo"/>
                <a:ea typeface="Meiryo"/>
                <a:cs typeface="Meiryo"/>
                <a:sym typeface="Meiryo"/>
              </a:rPr>
              <a:t>卒業生の声をご紹介 -</a:t>
            </a:r>
            <a:endParaRPr b="1" sz="3100">
              <a:solidFill>
                <a:srgbClr val="FFFFFF"/>
              </a:solidFill>
              <a:latin typeface="Meiryo"/>
              <a:ea typeface="Meiryo"/>
              <a:cs typeface="Meiryo"/>
              <a:sym typeface="Meiryo"/>
            </a:endParaRPr>
          </a:p>
          <a:p>
            <a:pPr indent="0" lvl="0" marL="457200" rtl="0" algn="ctr">
              <a:spcBef>
                <a:spcPts val="0"/>
              </a:spcBef>
              <a:spcAft>
                <a:spcPts val="0"/>
              </a:spcAft>
              <a:buNone/>
            </a:pPr>
            <a:r>
              <a:rPr lang="ja" sz="1900">
                <a:solidFill>
                  <a:srgbClr val="FFFFFF"/>
                </a:solidFill>
                <a:latin typeface="Meiryo"/>
                <a:ea typeface="Meiryo"/>
                <a:cs typeface="Meiryo"/>
                <a:sym typeface="Meiryo"/>
              </a:rPr>
              <a:t>当校を卒業された生徒様から、嬉しいお声が届いております</a:t>
            </a:r>
            <a:endParaRPr sz="1900">
              <a:solidFill>
                <a:srgbClr val="FFFFFF"/>
              </a:solidFill>
              <a:latin typeface="Meiryo"/>
              <a:ea typeface="Meiryo"/>
              <a:cs typeface="Meiryo"/>
              <a:sym typeface="Meiryo"/>
            </a:endParaRPr>
          </a:p>
        </p:txBody>
      </p:sp>
      <p:pic>
        <p:nvPicPr>
          <p:cNvPr id="466" name="Google Shape;466;p28"/>
          <p:cNvPicPr preferRelativeResize="0"/>
          <p:nvPr/>
        </p:nvPicPr>
        <p:blipFill>
          <a:blip r:embed="rId4">
            <a:alphaModFix/>
          </a:blip>
          <a:stretch>
            <a:fillRect/>
          </a:stretch>
        </p:blipFill>
        <p:spPr>
          <a:xfrm>
            <a:off x="475830" y="4508725"/>
            <a:ext cx="7243576" cy="27408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id="471" name="Google Shape;471;p29"/>
          <p:cNvPicPr preferRelativeResize="0"/>
          <p:nvPr/>
        </p:nvPicPr>
        <p:blipFill>
          <a:blip r:embed="rId3">
            <a:alphaModFix/>
          </a:blip>
          <a:stretch>
            <a:fillRect/>
          </a:stretch>
        </p:blipFill>
        <p:spPr>
          <a:xfrm>
            <a:off x="-61225" y="960000"/>
            <a:ext cx="10814450" cy="6600000"/>
          </a:xfrm>
          <a:prstGeom prst="rect">
            <a:avLst/>
          </a:prstGeom>
          <a:noFill/>
          <a:ln>
            <a:noFill/>
          </a:ln>
        </p:spPr>
      </p:pic>
      <p:sp>
        <p:nvSpPr>
          <p:cNvPr id="472" name="Google Shape;472;p29"/>
          <p:cNvSpPr/>
          <p:nvPr/>
        </p:nvSpPr>
        <p:spPr>
          <a:xfrm>
            <a:off x="-334025" y="-46900"/>
            <a:ext cx="11102225" cy="1073025"/>
          </a:xfrm>
          <a:prstGeom prst="flowChartProcess">
            <a:avLst/>
          </a:prstGeom>
          <a:solidFill>
            <a:srgbClr val="E6B8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9"/>
          <p:cNvSpPr txBox="1"/>
          <p:nvPr/>
        </p:nvSpPr>
        <p:spPr>
          <a:xfrm>
            <a:off x="3725" y="-3875"/>
            <a:ext cx="10692000" cy="987000"/>
          </a:xfrm>
          <a:prstGeom prst="rect">
            <a:avLst/>
          </a:prstGeom>
          <a:noFill/>
          <a:ln>
            <a:noFill/>
          </a:ln>
        </p:spPr>
        <p:txBody>
          <a:bodyPr anchorCtr="0" anchor="t" bIns="91425" lIns="91425" spcFirstLastPara="1" rIns="91425" wrap="square" tIns="91425">
            <a:noAutofit/>
          </a:bodyPr>
          <a:lstStyle/>
          <a:p>
            <a:pPr indent="-425450" lvl="0" marL="457200" rtl="0" algn="ctr">
              <a:spcBef>
                <a:spcPts val="0"/>
              </a:spcBef>
              <a:spcAft>
                <a:spcPts val="0"/>
              </a:spcAft>
              <a:buClr>
                <a:srgbClr val="FFFFFF"/>
              </a:buClr>
              <a:buSzPts val="3100"/>
              <a:buFont typeface="Meiryo"/>
              <a:buChar char="-"/>
            </a:pPr>
            <a:r>
              <a:rPr b="1" lang="ja" sz="3100">
                <a:solidFill>
                  <a:srgbClr val="FFFFFF"/>
                </a:solidFill>
                <a:latin typeface="Meiryo"/>
                <a:ea typeface="Meiryo"/>
                <a:cs typeface="Meiryo"/>
                <a:sym typeface="Meiryo"/>
              </a:rPr>
              <a:t>卒業生の声をご紹介 -</a:t>
            </a:r>
            <a:endParaRPr b="1" sz="3100">
              <a:solidFill>
                <a:srgbClr val="FFFFFF"/>
              </a:solidFill>
              <a:latin typeface="Meiryo"/>
              <a:ea typeface="Meiryo"/>
              <a:cs typeface="Meiryo"/>
              <a:sym typeface="Meiryo"/>
            </a:endParaRPr>
          </a:p>
          <a:p>
            <a:pPr indent="0" lvl="0" marL="457200" rtl="0" algn="ctr">
              <a:spcBef>
                <a:spcPts val="0"/>
              </a:spcBef>
              <a:spcAft>
                <a:spcPts val="0"/>
              </a:spcAft>
              <a:buNone/>
            </a:pPr>
            <a:r>
              <a:rPr lang="ja" sz="1900">
                <a:solidFill>
                  <a:srgbClr val="FFFFFF"/>
                </a:solidFill>
                <a:latin typeface="Meiryo"/>
                <a:ea typeface="Meiryo"/>
                <a:cs typeface="Meiryo"/>
                <a:sym typeface="Meiryo"/>
              </a:rPr>
              <a:t>当校を卒業された生徒様から、嬉しいお声が届いております</a:t>
            </a:r>
            <a:endParaRPr sz="1900">
              <a:solidFill>
                <a:srgbClr val="FFFFFF"/>
              </a:solidFill>
              <a:latin typeface="Meiryo"/>
              <a:ea typeface="Meiryo"/>
              <a:cs typeface="Meiryo"/>
              <a:sym typeface="Meiry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30"/>
          <p:cNvSpPr txBox="1"/>
          <p:nvPr/>
        </p:nvSpPr>
        <p:spPr>
          <a:xfrm>
            <a:off x="3589325" y="4926325"/>
            <a:ext cx="3432300" cy="58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ja" sz="2500">
                <a:solidFill>
                  <a:schemeClr val="accent2"/>
                </a:solidFill>
                <a:latin typeface="Calibri"/>
                <a:ea typeface="Calibri"/>
                <a:cs typeface="Calibri"/>
                <a:sym typeface="Calibri"/>
              </a:rPr>
              <a:t>・・・and more！</a:t>
            </a:r>
            <a:endParaRPr b="1" sz="2500">
              <a:solidFill>
                <a:schemeClr val="accent2"/>
              </a:solidFill>
              <a:latin typeface="Calibri"/>
              <a:ea typeface="Calibri"/>
              <a:cs typeface="Calibri"/>
              <a:sym typeface="Calibri"/>
            </a:endParaRPr>
          </a:p>
        </p:txBody>
      </p:sp>
      <p:pic>
        <p:nvPicPr>
          <p:cNvPr id="479" name="Google Shape;479;p30"/>
          <p:cNvPicPr preferRelativeResize="0"/>
          <p:nvPr/>
        </p:nvPicPr>
        <p:blipFill rotWithShape="1">
          <a:blip r:embed="rId3">
            <a:alphaModFix/>
          </a:blip>
          <a:srcRect b="46355" l="0" r="0" t="8761"/>
          <a:stretch/>
        </p:blipFill>
        <p:spPr>
          <a:xfrm>
            <a:off x="-22425" y="4428175"/>
            <a:ext cx="10790400" cy="3230399"/>
          </a:xfrm>
          <a:prstGeom prst="rect">
            <a:avLst/>
          </a:prstGeom>
          <a:noFill/>
          <a:ln>
            <a:noFill/>
          </a:ln>
        </p:spPr>
      </p:pic>
      <p:sp>
        <p:nvSpPr>
          <p:cNvPr id="480" name="Google Shape;480;p30"/>
          <p:cNvSpPr/>
          <p:nvPr/>
        </p:nvSpPr>
        <p:spPr>
          <a:xfrm>
            <a:off x="-82950" y="4377175"/>
            <a:ext cx="10857925" cy="3182825"/>
          </a:xfrm>
          <a:prstGeom prst="flowChartProcess">
            <a:avLst/>
          </a:prstGeom>
          <a:solidFill>
            <a:srgbClr val="FFFFFF">
              <a:alpha val="83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0"/>
          <p:cNvSpPr/>
          <p:nvPr/>
        </p:nvSpPr>
        <p:spPr>
          <a:xfrm>
            <a:off x="-334025" y="-46900"/>
            <a:ext cx="11102225" cy="1073025"/>
          </a:xfrm>
          <a:prstGeom prst="flowChartProcess">
            <a:avLst/>
          </a:prstGeom>
          <a:solidFill>
            <a:srgbClr val="E6B8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0"/>
          <p:cNvSpPr txBox="1"/>
          <p:nvPr/>
        </p:nvSpPr>
        <p:spPr>
          <a:xfrm>
            <a:off x="3725" y="-3875"/>
            <a:ext cx="10692000" cy="987000"/>
          </a:xfrm>
          <a:prstGeom prst="rect">
            <a:avLst/>
          </a:prstGeom>
          <a:noFill/>
          <a:ln>
            <a:noFill/>
          </a:ln>
        </p:spPr>
        <p:txBody>
          <a:bodyPr anchorCtr="0" anchor="t" bIns="91425" lIns="91425" spcFirstLastPara="1" rIns="91425" wrap="square" tIns="91425">
            <a:noAutofit/>
          </a:bodyPr>
          <a:lstStyle/>
          <a:p>
            <a:pPr indent="-425450" lvl="0" marL="457200" rtl="0" algn="ctr">
              <a:spcBef>
                <a:spcPts val="0"/>
              </a:spcBef>
              <a:spcAft>
                <a:spcPts val="0"/>
              </a:spcAft>
              <a:buClr>
                <a:srgbClr val="FFFFFF"/>
              </a:buClr>
              <a:buSzPts val="3100"/>
              <a:buFont typeface="Meiryo"/>
              <a:buChar char="-"/>
            </a:pPr>
            <a:r>
              <a:rPr b="1" lang="ja" sz="3100">
                <a:solidFill>
                  <a:srgbClr val="FFFFFF"/>
                </a:solidFill>
                <a:latin typeface="Meiryo"/>
                <a:ea typeface="Meiryo"/>
                <a:cs typeface="Meiryo"/>
                <a:sym typeface="Meiryo"/>
              </a:rPr>
              <a:t>卒業生の声をご紹介 -</a:t>
            </a:r>
            <a:endParaRPr b="1" sz="3100">
              <a:solidFill>
                <a:srgbClr val="FFFFFF"/>
              </a:solidFill>
              <a:latin typeface="Meiryo"/>
              <a:ea typeface="Meiryo"/>
              <a:cs typeface="Meiryo"/>
              <a:sym typeface="Meiryo"/>
            </a:endParaRPr>
          </a:p>
          <a:p>
            <a:pPr indent="0" lvl="0" marL="457200" rtl="0" algn="ctr">
              <a:spcBef>
                <a:spcPts val="0"/>
              </a:spcBef>
              <a:spcAft>
                <a:spcPts val="0"/>
              </a:spcAft>
              <a:buNone/>
            </a:pPr>
            <a:r>
              <a:rPr lang="ja" sz="1900">
                <a:solidFill>
                  <a:srgbClr val="FFFFFF"/>
                </a:solidFill>
                <a:latin typeface="Meiryo"/>
                <a:ea typeface="Meiryo"/>
                <a:cs typeface="Meiryo"/>
                <a:sym typeface="Meiryo"/>
              </a:rPr>
              <a:t>当校を卒業された生徒様から、嬉しいお声が届いております</a:t>
            </a:r>
            <a:endParaRPr sz="1900">
              <a:solidFill>
                <a:srgbClr val="FFFFFF"/>
              </a:solidFill>
              <a:latin typeface="Meiryo"/>
              <a:ea typeface="Meiryo"/>
              <a:cs typeface="Meiryo"/>
              <a:sym typeface="Meiryo"/>
            </a:endParaRPr>
          </a:p>
        </p:txBody>
      </p:sp>
      <p:pic>
        <p:nvPicPr>
          <p:cNvPr id="483" name="Google Shape;483;p30"/>
          <p:cNvPicPr preferRelativeResize="0"/>
          <p:nvPr/>
        </p:nvPicPr>
        <p:blipFill rotWithShape="1">
          <a:blip r:embed="rId4">
            <a:alphaModFix/>
          </a:blip>
          <a:srcRect b="3006" l="0" r="0" t="0"/>
          <a:stretch/>
        </p:blipFill>
        <p:spPr>
          <a:xfrm>
            <a:off x="-14600" y="1026125"/>
            <a:ext cx="10692001" cy="3384250"/>
          </a:xfrm>
          <a:prstGeom prst="rect">
            <a:avLst/>
          </a:prstGeom>
          <a:noFill/>
          <a:ln>
            <a:noFill/>
          </a:ln>
        </p:spPr>
      </p:pic>
      <p:cxnSp>
        <p:nvCxnSpPr>
          <p:cNvPr id="484" name="Google Shape;484;p30"/>
          <p:cNvCxnSpPr/>
          <p:nvPr/>
        </p:nvCxnSpPr>
        <p:spPr>
          <a:xfrm>
            <a:off x="-201900" y="4410375"/>
            <a:ext cx="10947300" cy="22500"/>
          </a:xfrm>
          <a:prstGeom prst="straightConnector1">
            <a:avLst/>
          </a:prstGeom>
          <a:noFill/>
          <a:ln cap="flat" cmpd="sng" w="76200">
            <a:solidFill>
              <a:srgbClr val="EAD1DC"/>
            </a:solidFill>
            <a:prstDash val="solid"/>
            <a:round/>
            <a:headEnd len="med" w="med" type="none"/>
            <a:tailEnd len="med" w="med" type="none"/>
          </a:ln>
        </p:spPr>
      </p:cxnSp>
      <p:sp>
        <p:nvSpPr>
          <p:cNvPr id="485" name="Google Shape;485;p30"/>
          <p:cNvSpPr txBox="1"/>
          <p:nvPr/>
        </p:nvSpPr>
        <p:spPr>
          <a:xfrm>
            <a:off x="157025" y="4432875"/>
            <a:ext cx="10296900" cy="3127200"/>
          </a:xfrm>
          <a:prstGeom prst="rect">
            <a:avLst/>
          </a:prstGeom>
          <a:noFill/>
          <a:ln>
            <a:noFill/>
          </a:ln>
        </p:spPr>
        <p:txBody>
          <a:bodyPr anchorCtr="0" anchor="t" bIns="116050" lIns="116050" spcFirstLastPara="1" rIns="116050" wrap="square" tIns="116050">
            <a:noAutofit/>
          </a:bodyPr>
          <a:lstStyle/>
          <a:p>
            <a:pPr indent="0" lvl="0" marL="0" rtl="0" algn="ctr">
              <a:spcBef>
                <a:spcPts val="0"/>
              </a:spcBef>
              <a:spcAft>
                <a:spcPts val="0"/>
              </a:spcAft>
              <a:buNone/>
            </a:pPr>
            <a:r>
              <a:rPr b="1" lang="ja" sz="2100">
                <a:solidFill>
                  <a:srgbClr val="5C0011"/>
                </a:solidFill>
                <a:latin typeface="Meiryo"/>
                <a:ea typeface="Meiryo"/>
                <a:cs typeface="Meiryo"/>
                <a:sym typeface="Meiryo"/>
              </a:rPr>
              <a:t>リモートワークができなくても、AI社会の世の中でも、 </a:t>
            </a:r>
            <a:endParaRPr b="1" sz="2100">
              <a:solidFill>
                <a:srgbClr val="5C0011"/>
              </a:solidFill>
              <a:latin typeface="Meiryo"/>
              <a:ea typeface="Meiryo"/>
              <a:cs typeface="Meiryo"/>
              <a:sym typeface="Meiryo"/>
            </a:endParaRPr>
          </a:p>
          <a:p>
            <a:pPr indent="0" lvl="0" marL="0" rtl="0" algn="ctr">
              <a:spcBef>
                <a:spcPts val="0"/>
              </a:spcBef>
              <a:spcAft>
                <a:spcPts val="0"/>
              </a:spcAft>
              <a:buNone/>
            </a:pPr>
            <a:r>
              <a:rPr b="1" lang="ja" sz="2100">
                <a:solidFill>
                  <a:srgbClr val="5C0011"/>
                </a:solidFill>
                <a:latin typeface="Meiryo"/>
                <a:ea typeface="Meiryo"/>
                <a:cs typeface="Meiryo"/>
                <a:sym typeface="Meiryo"/>
              </a:rPr>
              <a:t>手に職をつけて稼ぐことができるのがマッサージ業界の魅力。</a:t>
            </a:r>
            <a:endParaRPr b="1" sz="2100">
              <a:solidFill>
                <a:srgbClr val="5C0011"/>
              </a:solidFill>
              <a:latin typeface="Meiryo"/>
              <a:ea typeface="Meiryo"/>
              <a:cs typeface="Meiryo"/>
              <a:sym typeface="Meiryo"/>
            </a:endParaRPr>
          </a:p>
          <a:p>
            <a:pPr indent="0" lvl="0" marL="0" rtl="0" algn="ctr">
              <a:spcBef>
                <a:spcPts val="0"/>
              </a:spcBef>
              <a:spcAft>
                <a:spcPts val="0"/>
              </a:spcAft>
              <a:buNone/>
            </a:pPr>
            <a:r>
              <a:t/>
            </a:r>
            <a:endParaRPr b="1" sz="2100">
              <a:solidFill>
                <a:srgbClr val="5C0011"/>
              </a:solidFill>
              <a:latin typeface="MS PGothic"/>
              <a:ea typeface="MS PGothic"/>
              <a:cs typeface="MS PGothic"/>
              <a:sym typeface="MS PGothic"/>
            </a:endParaRPr>
          </a:p>
          <a:p>
            <a:pPr indent="0" lvl="0" marL="0" rtl="0" algn="ctr">
              <a:spcBef>
                <a:spcPts val="0"/>
              </a:spcBef>
              <a:spcAft>
                <a:spcPts val="0"/>
              </a:spcAft>
              <a:buNone/>
            </a:pPr>
            <a:r>
              <a:rPr b="1" lang="ja">
                <a:solidFill>
                  <a:srgbClr val="5C0011"/>
                </a:solidFill>
                <a:latin typeface="MS PGothic"/>
                <a:ea typeface="MS PGothic"/>
                <a:cs typeface="MS PGothic"/>
                <a:sym typeface="MS PGothic"/>
              </a:rPr>
              <a:t>当校にはお仕事をしながら通われている⽣徒さんが多数在籍しています。</a:t>
            </a:r>
            <a:endParaRPr b="1">
              <a:solidFill>
                <a:srgbClr val="5C0011"/>
              </a:solidFill>
              <a:latin typeface="MS PGothic"/>
              <a:ea typeface="MS PGothic"/>
              <a:cs typeface="MS PGothic"/>
              <a:sym typeface="MS PGothic"/>
            </a:endParaRPr>
          </a:p>
          <a:p>
            <a:pPr indent="0" lvl="0" marL="0" rtl="0" algn="ctr">
              <a:spcBef>
                <a:spcPts val="0"/>
              </a:spcBef>
              <a:spcAft>
                <a:spcPts val="0"/>
              </a:spcAft>
              <a:buNone/>
            </a:pPr>
            <a:r>
              <a:rPr b="1" lang="ja">
                <a:solidFill>
                  <a:srgbClr val="5C0011"/>
                </a:solidFill>
                <a:latin typeface="MS PGothic"/>
                <a:ea typeface="MS PGothic"/>
                <a:cs typeface="MS PGothic"/>
                <a:sym typeface="MS PGothic"/>
              </a:rPr>
              <a:t>なかなか時間の確保が難しい社会⼈の皆様のために卒業の期間は設けていません。</a:t>
            </a:r>
            <a:endParaRPr b="1">
              <a:solidFill>
                <a:srgbClr val="5C0011"/>
              </a:solidFill>
              <a:latin typeface="MS PGothic"/>
              <a:ea typeface="MS PGothic"/>
              <a:cs typeface="MS PGothic"/>
              <a:sym typeface="MS PGothic"/>
            </a:endParaRPr>
          </a:p>
          <a:p>
            <a:pPr indent="0" lvl="0" marL="0" rtl="0" algn="ctr">
              <a:spcBef>
                <a:spcPts val="0"/>
              </a:spcBef>
              <a:spcAft>
                <a:spcPts val="0"/>
              </a:spcAft>
              <a:buNone/>
            </a:pPr>
            <a:r>
              <a:t/>
            </a:r>
            <a:endParaRPr b="1">
              <a:solidFill>
                <a:srgbClr val="5C0011"/>
              </a:solidFill>
              <a:latin typeface="MS PGothic"/>
              <a:ea typeface="MS PGothic"/>
              <a:cs typeface="MS PGothic"/>
              <a:sym typeface="MS PGothic"/>
            </a:endParaRPr>
          </a:p>
          <a:p>
            <a:pPr indent="0" lvl="0" marL="0" rtl="0" algn="ctr">
              <a:spcBef>
                <a:spcPts val="0"/>
              </a:spcBef>
              <a:spcAft>
                <a:spcPts val="0"/>
              </a:spcAft>
              <a:buNone/>
            </a:pPr>
            <a:r>
              <a:rPr b="1" lang="ja">
                <a:solidFill>
                  <a:srgbClr val="5C0011"/>
                </a:solidFill>
                <a:latin typeface="MS PGothic"/>
                <a:ea typeface="MS PGothic"/>
                <a:cs typeface="MS PGothic"/>
                <a:sym typeface="MS PGothic"/>
              </a:rPr>
              <a:t>マンツーマン＆手厚いサポートがあるから、途中で諦める生徒さんがいないのも当校の特徴。</a:t>
            </a:r>
            <a:endParaRPr b="1">
              <a:solidFill>
                <a:srgbClr val="5C0011"/>
              </a:solidFill>
              <a:latin typeface="MS PGothic"/>
              <a:ea typeface="MS PGothic"/>
              <a:cs typeface="MS PGothic"/>
              <a:sym typeface="MS PGothic"/>
            </a:endParaRPr>
          </a:p>
          <a:p>
            <a:pPr indent="0" lvl="0" marL="0" rtl="0" algn="ctr">
              <a:spcBef>
                <a:spcPts val="0"/>
              </a:spcBef>
              <a:spcAft>
                <a:spcPts val="0"/>
              </a:spcAft>
              <a:buNone/>
            </a:pPr>
            <a:r>
              <a:t/>
            </a:r>
            <a:endParaRPr b="1">
              <a:solidFill>
                <a:srgbClr val="5C0011"/>
              </a:solidFill>
              <a:latin typeface="MS PGothic"/>
              <a:ea typeface="MS PGothic"/>
              <a:cs typeface="MS PGothic"/>
              <a:sym typeface="MS PGothic"/>
            </a:endParaRPr>
          </a:p>
          <a:p>
            <a:pPr indent="0" lvl="0" marL="0" rtl="0" algn="ctr">
              <a:spcBef>
                <a:spcPts val="0"/>
              </a:spcBef>
              <a:spcAft>
                <a:spcPts val="0"/>
              </a:spcAft>
              <a:buNone/>
            </a:pPr>
            <a:r>
              <a:rPr b="1" lang="ja">
                <a:solidFill>
                  <a:srgbClr val="5C0011"/>
                </a:solidFill>
                <a:latin typeface="MS PGothic"/>
                <a:ea typeface="MS PGothic"/>
                <a:cs typeface="MS PGothic"/>
                <a:sym typeface="MS PGothic"/>
              </a:rPr>
              <a:t>⼊学から卒業まで何年掛かけても料⾦は変わらず税込98,000円︕</a:t>
            </a:r>
            <a:endParaRPr b="1">
              <a:solidFill>
                <a:srgbClr val="5C0011"/>
              </a:solidFill>
              <a:latin typeface="MS PGothic"/>
              <a:ea typeface="MS PGothic"/>
              <a:cs typeface="MS PGothic"/>
              <a:sym typeface="MS PGothic"/>
            </a:endParaRPr>
          </a:p>
          <a:p>
            <a:pPr indent="0" lvl="0" marL="0" rtl="0" algn="ctr">
              <a:spcBef>
                <a:spcPts val="0"/>
              </a:spcBef>
              <a:spcAft>
                <a:spcPts val="0"/>
              </a:spcAft>
              <a:buNone/>
            </a:pPr>
            <a:r>
              <a:rPr b="1" lang="ja">
                <a:solidFill>
                  <a:srgbClr val="5C0011"/>
                </a:solidFill>
                <a:latin typeface="MS PGothic"/>
                <a:ea typeface="MS PGothic"/>
                <a:cs typeface="MS PGothic"/>
                <a:sym typeface="MS PGothic"/>
              </a:rPr>
              <a:t>全21コマのカリキュラム終了後は希望制で授業延⻑も承っています。</a:t>
            </a:r>
            <a:endParaRPr b="1">
              <a:solidFill>
                <a:srgbClr val="5C0011"/>
              </a:solidFill>
              <a:latin typeface="MS PGothic"/>
              <a:ea typeface="MS PGothic"/>
              <a:cs typeface="MS PGothic"/>
              <a:sym typeface="MS PGothic"/>
            </a:endParaRPr>
          </a:p>
          <a:p>
            <a:pPr indent="0" lvl="0" marL="0" rtl="0" algn="ctr">
              <a:spcBef>
                <a:spcPts val="0"/>
              </a:spcBef>
              <a:spcAft>
                <a:spcPts val="0"/>
              </a:spcAft>
              <a:buNone/>
            </a:pPr>
            <a:r>
              <a:rPr b="1" lang="ja">
                <a:solidFill>
                  <a:srgbClr val="5C0011"/>
                </a:solidFill>
                <a:latin typeface="MS PGothic"/>
                <a:ea typeface="MS PGothic"/>
                <a:cs typeface="MS PGothic"/>
                <a:sym typeface="MS PGothic"/>
              </a:rPr>
              <a:t>10時〜23時の間で好きなお時間をご予約くださいませ。</a:t>
            </a:r>
            <a:endParaRPr b="1">
              <a:solidFill>
                <a:srgbClr val="5C0011"/>
              </a:solidFill>
              <a:latin typeface="MS PGothic"/>
              <a:ea typeface="MS PGothic"/>
              <a:cs typeface="MS PGothic"/>
              <a:sym typeface="MS PGothic"/>
            </a:endParaRPr>
          </a:p>
          <a:p>
            <a:pPr indent="0" lvl="0" marL="0" rtl="0" algn="ctr">
              <a:spcBef>
                <a:spcPts val="0"/>
              </a:spcBef>
              <a:spcAft>
                <a:spcPts val="0"/>
              </a:spcAft>
              <a:buNone/>
            </a:pPr>
            <a:r>
              <a:rPr b="1" lang="ja">
                <a:solidFill>
                  <a:srgbClr val="5C0011"/>
                </a:solidFill>
                <a:latin typeface="MS PGothic"/>
                <a:ea typeface="MS PGothic"/>
                <a:cs typeface="MS PGothic"/>
                <a:sym typeface="MS PGothic"/>
              </a:rPr>
              <a:t>費⽤たったの98,000円であなたも即戦⼒となるセラピストに︕</a:t>
            </a:r>
            <a:endParaRPr b="1">
              <a:solidFill>
                <a:srgbClr val="5C0011"/>
              </a:solidFill>
              <a:latin typeface="MS PGothic"/>
              <a:ea typeface="MS PGothic"/>
              <a:cs typeface="MS PGothic"/>
              <a:sym typeface="MS P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grpSp>
        <p:nvGrpSpPr>
          <p:cNvPr id="490" name="Google Shape;490;p31"/>
          <p:cNvGrpSpPr/>
          <p:nvPr/>
        </p:nvGrpSpPr>
        <p:grpSpPr>
          <a:xfrm>
            <a:off x="-66025" y="3176"/>
            <a:ext cx="10824050" cy="7659037"/>
            <a:chOff x="-7221700" y="-453212"/>
            <a:chExt cx="10824050" cy="7659037"/>
          </a:xfrm>
        </p:grpSpPr>
        <p:sp>
          <p:nvSpPr>
            <p:cNvPr id="491" name="Google Shape;491;p31"/>
            <p:cNvSpPr/>
            <p:nvPr/>
          </p:nvSpPr>
          <p:spPr>
            <a:xfrm>
              <a:off x="-7221700" y="-453200"/>
              <a:ext cx="10824050" cy="7659025"/>
            </a:xfrm>
            <a:prstGeom prst="flowChartProcess">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2" name="Google Shape;492;p31"/>
            <p:cNvGrpSpPr/>
            <p:nvPr/>
          </p:nvGrpSpPr>
          <p:grpSpPr>
            <a:xfrm>
              <a:off x="1301270" y="-453212"/>
              <a:ext cx="2224875" cy="4481534"/>
              <a:chOff x="-1435027" y="1362018"/>
              <a:chExt cx="944104" cy="2598443"/>
            </a:xfrm>
          </p:grpSpPr>
          <p:sp>
            <p:nvSpPr>
              <p:cNvPr id="493" name="Google Shape;493;p31"/>
              <p:cNvSpPr/>
              <p:nvPr/>
            </p:nvSpPr>
            <p:spPr>
              <a:xfrm>
                <a:off x="-1079594" y="1663708"/>
                <a:ext cx="234300" cy="202500"/>
              </a:xfrm>
              <a:prstGeom prst="triangle">
                <a:avLst>
                  <a:gd fmla="val 50000" name="adj"/>
                </a:avLst>
              </a:prstGeom>
              <a:solidFill>
                <a:srgbClr val="FFFFFF">
                  <a:alpha val="30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31"/>
              <p:cNvSpPr/>
              <p:nvPr/>
            </p:nvSpPr>
            <p:spPr>
              <a:xfrm>
                <a:off x="-1079594" y="1962964"/>
                <a:ext cx="234300" cy="202500"/>
              </a:xfrm>
              <a:prstGeom prst="triangle">
                <a:avLst>
                  <a:gd fmla="val 50000" name="adj"/>
                </a:avLst>
              </a:prstGeom>
              <a:solidFill>
                <a:srgbClr val="FFFFFF">
                  <a:alpha val="30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31"/>
              <p:cNvSpPr/>
              <p:nvPr/>
            </p:nvSpPr>
            <p:spPr>
              <a:xfrm>
                <a:off x="-1079594" y="2262219"/>
                <a:ext cx="234300" cy="202500"/>
              </a:xfrm>
              <a:prstGeom prst="triangle">
                <a:avLst>
                  <a:gd fmla="val 50000" name="adj"/>
                </a:avLst>
              </a:prstGeom>
              <a:solidFill>
                <a:srgbClr val="FFFFFF">
                  <a:alpha val="30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31"/>
              <p:cNvSpPr/>
              <p:nvPr/>
            </p:nvSpPr>
            <p:spPr>
              <a:xfrm>
                <a:off x="-1079594" y="2561474"/>
                <a:ext cx="234300" cy="202500"/>
              </a:xfrm>
              <a:prstGeom prst="triangle">
                <a:avLst>
                  <a:gd fmla="val 50000" name="adj"/>
                </a:avLst>
              </a:prstGeom>
              <a:solidFill>
                <a:srgbClr val="FFFFFF">
                  <a:alpha val="30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31"/>
              <p:cNvSpPr/>
              <p:nvPr/>
            </p:nvSpPr>
            <p:spPr>
              <a:xfrm>
                <a:off x="-1079594" y="2860730"/>
                <a:ext cx="234300" cy="202500"/>
              </a:xfrm>
              <a:prstGeom prst="triangle">
                <a:avLst>
                  <a:gd fmla="val 50000" name="adj"/>
                </a:avLst>
              </a:prstGeom>
              <a:solidFill>
                <a:srgbClr val="FFFFFF">
                  <a:alpha val="30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31"/>
              <p:cNvSpPr/>
              <p:nvPr/>
            </p:nvSpPr>
            <p:spPr>
              <a:xfrm>
                <a:off x="-1079594" y="3159985"/>
                <a:ext cx="234300" cy="202500"/>
              </a:xfrm>
              <a:prstGeom prst="triangle">
                <a:avLst>
                  <a:gd fmla="val 50000" name="adj"/>
                </a:avLst>
              </a:prstGeom>
              <a:solidFill>
                <a:srgbClr val="FFFFFF">
                  <a:alpha val="30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1"/>
              <p:cNvSpPr/>
              <p:nvPr/>
            </p:nvSpPr>
            <p:spPr>
              <a:xfrm>
                <a:off x="-1079594" y="3459240"/>
                <a:ext cx="234300" cy="202500"/>
              </a:xfrm>
              <a:prstGeom prst="triangle">
                <a:avLst>
                  <a:gd fmla="val 50000" name="adj"/>
                </a:avLst>
              </a:prstGeom>
              <a:solidFill>
                <a:srgbClr val="FFFFFF">
                  <a:alpha val="30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31"/>
              <p:cNvSpPr/>
              <p:nvPr/>
            </p:nvSpPr>
            <p:spPr>
              <a:xfrm>
                <a:off x="-1435012" y="1962429"/>
                <a:ext cx="234300" cy="202500"/>
              </a:xfrm>
              <a:prstGeom prst="triangle">
                <a:avLst>
                  <a:gd fmla="val 50000" name="adj"/>
                </a:avLst>
              </a:prstGeom>
              <a:solidFill>
                <a:srgbClr val="FFFFFF">
                  <a:alpha val="30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1"/>
              <p:cNvSpPr/>
              <p:nvPr/>
            </p:nvSpPr>
            <p:spPr>
              <a:xfrm>
                <a:off x="-1435012" y="2261684"/>
                <a:ext cx="234300" cy="202500"/>
              </a:xfrm>
              <a:prstGeom prst="triangle">
                <a:avLst>
                  <a:gd fmla="val 50000" name="adj"/>
                </a:avLst>
              </a:prstGeom>
              <a:solidFill>
                <a:srgbClr val="FFFFFF">
                  <a:alpha val="30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31"/>
              <p:cNvSpPr/>
              <p:nvPr/>
            </p:nvSpPr>
            <p:spPr>
              <a:xfrm>
                <a:off x="-1435012" y="2560940"/>
                <a:ext cx="234300" cy="202500"/>
              </a:xfrm>
              <a:prstGeom prst="triangle">
                <a:avLst>
                  <a:gd fmla="val 50000" name="adj"/>
                </a:avLst>
              </a:prstGeom>
              <a:solidFill>
                <a:srgbClr val="FFFFFF">
                  <a:alpha val="30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31"/>
              <p:cNvSpPr/>
              <p:nvPr/>
            </p:nvSpPr>
            <p:spPr>
              <a:xfrm>
                <a:off x="-1435012" y="2860195"/>
                <a:ext cx="234300" cy="202500"/>
              </a:xfrm>
              <a:prstGeom prst="triangle">
                <a:avLst>
                  <a:gd fmla="val 50000" name="adj"/>
                </a:avLst>
              </a:prstGeom>
              <a:solidFill>
                <a:srgbClr val="FFFFFF">
                  <a:alpha val="30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31"/>
              <p:cNvSpPr/>
              <p:nvPr/>
            </p:nvSpPr>
            <p:spPr>
              <a:xfrm>
                <a:off x="-1435012" y="3159450"/>
                <a:ext cx="234300" cy="202500"/>
              </a:xfrm>
              <a:prstGeom prst="triangle">
                <a:avLst>
                  <a:gd fmla="val 50000" name="adj"/>
                </a:avLst>
              </a:prstGeom>
              <a:solidFill>
                <a:srgbClr val="FFFFFF">
                  <a:alpha val="30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31"/>
              <p:cNvSpPr/>
              <p:nvPr/>
            </p:nvSpPr>
            <p:spPr>
              <a:xfrm>
                <a:off x="-1435012" y="3458706"/>
                <a:ext cx="234300" cy="202500"/>
              </a:xfrm>
              <a:prstGeom prst="triangle">
                <a:avLst>
                  <a:gd fmla="val 50000" name="adj"/>
                </a:avLst>
              </a:prstGeom>
              <a:solidFill>
                <a:srgbClr val="FFFFFF">
                  <a:alpha val="30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31"/>
              <p:cNvSpPr/>
              <p:nvPr/>
            </p:nvSpPr>
            <p:spPr>
              <a:xfrm>
                <a:off x="-1435012" y="3757961"/>
                <a:ext cx="234300" cy="202500"/>
              </a:xfrm>
              <a:prstGeom prst="triangle">
                <a:avLst>
                  <a:gd fmla="val 50000" name="adj"/>
                </a:avLst>
              </a:prstGeom>
              <a:solidFill>
                <a:srgbClr val="FFFFFF">
                  <a:alpha val="30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31"/>
              <p:cNvSpPr/>
              <p:nvPr/>
            </p:nvSpPr>
            <p:spPr>
              <a:xfrm>
                <a:off x="-725224" y="1362018"/>
                <a:ext cx="234300" cy="202500"/>
              </a:xfrm>
              <a:prstGeom prst="triangle">
                <a:avLst>
                  <a:gd fmla="val 50000" name="adj"/>
                </a:avLst>
              </a:prstGeom>
              <a:solidFill>
                <a:srgbClr val="FFFFFF">
                  <a:alpha val="30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31"/>
              <p:cNvSpPr/>
              <p:nvPr/>
            </p:nvSpPr>
            <p:spPr>
              <a:xfrm>
                <a:off x="-725224" y="1661273"/>
                <a:ext cx="234300" cy="202500"/>
              </a:xfrm>
              <a:prstGeom prst="triangle">
                <a:avLst>
                  <a:gd fmla="val 50000" name="adj"/>
                </a:avLst>
              </a:prstGeom>
              <a:solidFill>
                <a:srgbClr val="FFFFFF">
                  <a:alpha val="30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31"/>
              <p:cNvSpPr/>
              <p:nvPr/>
            </p:nvSpPr>
            <p:spPr>
              <a:xfrm>
                <a:off x="-725224" y="1960529"/>
                <a:ext cx="234300" cy="202500"/>
              </a:xfrm>
              <a:prstGeom prst="triangle">
                <a:avLst>
                  <a:gd fmla="val 50000" name="adj"/>
                </a:avLst>
              </a:prstGeom>
              <a:solidFill>
                <a:srgbClr val="FFFFFF">
                  <a:alpha val="30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1"/>
              <p:cNvSpPr/>
              <p:nvPr/>
            </p:nvSpPr>
            <p:spPr>
              <a:xfrm>
                <a:off x="-725224" y="2259784"/>
                <a:ext cx="234300" cy="202500"/>
              </a:xfrm>
              <a:prstGeom prst="triangle">
                <a:avLst>
                  <a:gd fmla="val 50000" name="adj"/>
                </a:avLst>
              </a:prstGeom>
              <a:solidFill>
                <a:srgbClr val="FFFFFF">
                  <a:alpha val="30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31"/>
              <p:cNvSpPr/>
              <p:nvPr/>
            </p:nvSpPr>
            <p:spPr>
              <a:xfrm>
                <a:off x="-725224" y="2559039"/>
                <a:ext cx="234300" cy="202500"/>
              </a:xfrm>
              <a:prstGeom prst="triangle">
                <a:avLst>
                  <a:gd fmla="val 50000" name="adj"/>
                </a:avLst>
              </a:prstGeom>
              <a:solidFill>
                <a:srgbClr val="FFFFFF">
                  <a:alpha val="30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31"/>
              <p:cNvSpPr/>
              <p:nvPr/>
            </p:nvSpPr>
            <p:spPr>
              <a:xfrm>
                <a:off x="-725224" y="2858295"/>
                <a:ext cx="234300" cy="202500"/>
              </a:xfrm>
              <a:prstGeom prst="triangle">
                <a:avLst>
                  <a:gd fmla="val 50000" name="adj"/>
                </a:avLst>
              </a:prstGeom>
              <a:solidFill>
                <a:srgbClr val="FFFFFF">
                  <a:alpha val="30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31"/>
              <p:cNvSpPr/>
              <p:nvPr/>
            </p:nvSpPr>
            <p:spPr>
              <a:xfrm>
                <a:off x="-725224" y="3157550"/>
                <a:ext cx="234300" cy="202500"/>
              </a:xfrm>
              <a:prstGeom prst="triangle">
                <a:avLst>
                  <a:gd fmla="val 50000" name="adj"/>
                </a:avLst>
              </a:prstGeom>
              <a:solidFill>
                <a:srgbClr val="FFFFFF">
                  <a:alpha val="30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31"/>
              <p:cNvSpPr/>
              <p:nvPr/>
            </p:nvSpPr>
            <p:spPr>
              <a:xfrm>
                <a:off x="-1435027" y="1663708"/>
                <a:ext cx="234300" cy="202500"/>
              </a:xfrm>
              <a:prstGeom prst="triangle">
                <a:avLst>
                  <a:gd fmla="val 50000" name="adj"/>
                </a:avLst>
              </a:prstGeom>
              <a:solidFill>
                <a:srgbClr val="FFFFFF">
                  <a:alpha val="30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5" name="Google Shape;515;p31"/>
            <p:cNvGrpSpPr/>
            <p:nvPr/>
          </p:nvGrpSpPr>
          <p:grpSpPr>
            <a:xfrm>
              <a:off x="-7069305" y="2693188"/>
              <a:ext cx="2224875" cy="4481534"/>
              <a:chOff x="-1435027" y="1362018"/>
              <a:chExt cx="944104" cy="2598443"/>
            </a:xfrm>
          </p:grpSpPr>
          <p:sp>
            <p:nvSpPr>
              <p:cNvPr id="516" name="Google Shape;516;p31"/>
              <p:cNvSpPr/>
              <p:nvPr/>
            </p:nvSpPr>
            <p:spPr>
              <a:xfrm>
                <a:off x="-1079594" y="1663708"/>
                <a:ext cx="234300" cy="202500"/>
              </a:xfrm>
              <a:prstGeom prst="triangle">
                <a:avLst>
                  <a:gd fmla="val 50000" name="adj"/>
                </a:avLst>
              </a:prstGeom>
              <a:solidFill>
                <a:srgbClr val="FFFFFF">
                  <a:alpha val="19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31"/>
              <p:cNvSpPr/>
              <p:nvPr/>
            </p:nvSpPr>
            <p:spPr>
              <a:xfrm>
                <a:off x="-1079594" y="1962964"/>
                <a:ext cx="234300" cy="202500"/>
              </a:xfrm>
              <a:prstGeom prst="triangle">
                <a:avLst>
                  <a:gd fmla="val 50000" name="adj"/>
                </a:avLst>
              </a:prstGeom>
              <a:solidFill>
                <a:srgbClr val="FFFFFF">
                  <a:alpha val="19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31"/>
              <p:cNvSpPr/>
              <p:nvPr/>
            </p:nvSpPr>
            <p:spPr>
              <a:xfrm>
                <a:off x="-1079594" y="2262219"/>
                <a:ext cx="234300" cy="202500"/>
              </a:xfrm>
              <a:prstGeom prst="triangle">
                <a:avLst>
                  <a:gd fmla="val 50000" name="adj"/>
                </a:avLst>
              </a:prstGeom>
              <a:solidFill>
                <a:srgbClr val="FFFFFF">
                  <a:alpha val="19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1"/>
              <p:cNvSpPr/>
              <p:nvPr/>
            </p:nvSpPr>
            <p:spPr>
              <a:xfrm>
                <a:off x="-1079594" y="2561474"/>
                <a:ext cx="234300" cy="202500"/>
              </a:xfrm>
              <a:prstGeom prst="triangle">
                <a:avLst>
                  <a:gd fmla="val 50000" name="adj"/>
                </a:avLst>
              </a:prstGeom>
              <a:solidFill>
                <a:srgbClr val="FFFFFF">
                  <a:alpha val="19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31"/>
              <p:cNvSpPr/>
              <p:nvPr/>
            </p:nvSpPr>
            <p:spPr>
              <a:xfrm>
                <a:off x="-1079594" y="2860730"/>
                <a:ext cx="234300" cy="202500"/>
              </a:xfrm>
              <a:prstGeom prst="triangle">
                <a:avLst>
                  <a:gd fmla="val 50000" name="adj"/>
                </a:avLst>
              </a:prstGeom>
              <a:solidFill>
                <a:srgbClr val="FFFFFF">
                  <a:alpha val="19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31"/>
              <p:cNvSpPr/>
              <p:nvPr/>
            </p:nvSpPr>
            <p:spPr>
              <a:xfrm>
                <a:off x="-1079594" y="3159985"/>
                <a:ext cx="234300" cy="202500"/>
              </a:xfrm>
              <a:prstGeom prst="triangle">
                <a:avLst>
                  <a:gd fmla="val 50000" name="adj"/>
                </a:avLst>
              </a:prstGeom>
              <a:solidFill>
                <a:srgbClr val="FFFFFF">
                  <a:alpha val="19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31"/>
              <p:cNvSpPr/>
              <p:nvPr/>
            </p:nvSpPr>
            <p:spPr>
              <a:xfrm>
                <a:off x="-1079594" y="3459240"/>
                <a:ext cx="234300" cy="202500"/>
              </a:xfrm>
              <a:prstGeom prst="triangle">
                <a:avLst>
                  <a:gd fmla="val 50000" name="adj"/>
                </a:avLst>
              </a:prstGeom>
              <a:solidFill>
                <a:srgbClr val="FFFFFF">
                  <a:alpha val="19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31"/>
              <p:cNvSpPr/>
              <p:nvPr/>
            </p:nvSpPr>
            <p:spPr>
              <a:xfrm>
                <a:off x="-1435012" y="1962429"/>
                <a:ext cx="234300" cy="202500"/>
              </a:xfrm>
              <a:prstGeom prst="triangle">
                <a:avLst>
                  <a:gd fmla="val 50000" name="adj"/>
                </a:avLst>
              </a:prstGeom>
              <a:solidFill>
                <a:srgbClr val="FFFFFF">
                  <a:alpha val="19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1"/>
              <p:cNvSpPr/>
              <p:nvPr/>
            </p:nvSpPr>
            <p:spPr>
              <a:xfrm>
                <a:off x="-1435012" y="2261684"/>
                <a:ext cx="234300" cy="202500"/>
              </a:xfrm>
              <a:prstGeom prst="triangle">
                <a:avLst>
                  <a:gd fmla="val 50000" name="adj"/>
                </a:avLst>
              </a:prstGeom>
              <a:solidFill>
                <a:srgbClr val="FFFFFF">
                  <a:alpha val="19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1"/>
              <p:cNvSpPr/>
              <p:nvPr/>
            </p:nvSpPr>
            <p:spPr>
              <a:xfrm>
                <a:off x="-1435012" y="2560940"/>
                <a:ext cx="234300" cy="202500"/>
              </a:xfrm>
              <a:prstGeom prst="triangle">
                <a:avLst>
                  <a:gd fmla="val 50000" name="adj"/>
                </a:avLst>
              </a:prstGeom>
              <a:solidFill>
                <a:srgbClr val="FFFFFF">
                  <a:alpha val="19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1"/>
              <p:cNvSpPr/>
              <p:nvPr/>
            </p:nvSpPr>
            <p:spPr>
              <a:xfrm>
                <a:off x="-1435012" y="2860195"/>
                <a:ext cx="234300" cy="202500"/>
              </a:xfrm>
              <a:prstGeom prst="triangle">
                <a:avLst>
                  <a:gd fmla="val 50000" name="adj"/>
                </a:avLst>
              </a:prstGeom>
              <a:solidFill>
                <a:srgbClr val="FFFFFF">
                  <a:alpha val="19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1"/>
              <p:cNvSpPr/>
              <p:nvPr/>
            </p:nvSpPr>
            <p:spPr>
              <a:xfrm>
                <a:off x="-1435012" y="3159450"/>
                <a:ext cx="234300" cy="202500"/>
              </a:xfrm>
              <a:prstGeom prst="triangle">
                <a:avLst>
                  <a:gd fmla="val 50000" name="adj"/>
                </a:avLst>
              </a:prstGeom>
              <a:solidFill>
                <a:srgbClr val="FFFFFF">
                  <a:alpha val="19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1"/>
              <p:cNvSpPr/>
              <p:nvPr/>
            </p:nvSpPr>
            <p:spPr>
              <a:xfrm>
                <a:off x="-1435012" y="3458706"/>
                <a:ext cx="234300" cy="202500"/>
              </a:xfrm>
              <a:prstGeom prst="triangle">
                <a:avLst>
                  <a:gd fmla="val 50000" name="adj"/>
                </a:avLst>
              </a:prstGeom>
              <a:solidFill>
                <a:srgbClr val="FFFFFF">
                  <a:alpha val="19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1"/>
              <p:cNvSpPr/>
              <p:nvPr/>
            </p:nvSpPr>
            <p:spPr>
              <a:xfrm>
                <a:off x="-1435012" y="3757961"/>
                <a:ext cx="234300" cy="202500"/>
              </a:xfrm>
              <a:prstGeom prst="triangle">
                <a:avLst>
                  <a:gd fmla="val 50000" name="adj"/>
                </a:avLst>
              </a:prstGeom>
              <a:solidFill>
                <a:srgbClr val="FFFFFF">
                  <a:alpha val="19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31"/>
              <p:cNvSpPr/>
              <p:nvPr/>
            </p:nvSpPr>
            <p:spPr>
              <a:xfrm>
                <a:off x="-725224" y="1362018"/>
                <a:ext cx="234300" cy="202500"/>
              </a:xfrm>
              <a:prstGeom prst="triangle">
                <a:avLst>
                  <a:gd fmla="val 50000" name="adj"/>
                </a:avLst>
              </a:prstGeom>
              <a:solidFill>
                <a:srgbClr val="FFFFFF">
                  <a:alpha val="19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1"/>
              <p:cNvSpPr/>
              <p:nvPr/>
            </p:nvSpPr>
            <p:spPr>
              <a:xfrm>
                <a:off x="-725224" y="1661273"/>
                <a:ext cx="234300" cy="202500"/>
              </a:xfrm>
              <a:prstGeom prst="triangle">
                <a:avLst>
                  <a:gd fmla="val 50000" name="adj"/>
                </a:avLst>
              </a:prstGeom>
              <a:solidFill>
                <a:srgbClr val="FFFFFF">
                  <a:alpha val="19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1"/>
              <p:cNvSpPr/>
              <p:nvPr/>
            </p:nvSpPr>
            <p:spPr>
              <a:xfrm>
                <a:off x="-725224" y="1960529"/>
                <a:ext cx="234300" cy="202500"/>
              </a:xfrm>
              <a:prstGeom prst="triangle">
                <a:avLst>
                  <a:gd fmla="val 50000" name="adj"/>
                </a:avLst>
              </a:prstGeom>
              <a:solidFill>
                <a:srgbClr val="FFFFFF">
                  <a:alpha val="19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31"/>
              <p:cNvSpPr/>
              <p:nvPr/>
            </p:nvSpPr>
            <p:spPr>
              <a:xfrm>
                <a:off x="-725224" y="2259784"/>
                <a:ext cx="234300" cy="202500"/>
              </a:xfrm>
              <a:prstGeom prst="triangle">
                <a:avLst>
                  <a:gd fmla="val 50000" name="adj"/>
                </a:avLst>
              </a:prstGeom>
              <a:solidFill>
                <a:srgbClr val="FFFFFF">
                  <a:alpha val="19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31"/>
              <p:cNvSpPr/>
              <p:nvPr/>
            </p:nvSpPr>
            <p:spPr>
              <a:xfrm>
                <a:off x="-725224" y="2559039"/>
                <a:ext cx="234300" cy="202500"/>
              </a:xfrm>
              <a:prstGeom prst="triangle">
                <a:avLst>
                  <a:gd fmla="val 50000" name="adj"/>
                </a:avLst>
              </a:prstGeom>
              <a:solidFill>
                <a:srgbClr val="FFFFFF">
                  <a:alpha val="19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1"/>
              <p:cNvSpPr/>
              <p:nvPr/>
            </p:nvSpPr>
            <p:spPr>
              <a:xfrm>
                <a:off x="-725224" y="2858295"/>
                <a:ext cx="234300" cy="202500"/>
              </a:xfrm>
              <a:prstGeom prst="triangle">
                <a:avLst>
                  <a:gd fmla="val 50000" name="adj"/>
                </a:avLst>
              </a:prstGeom>
              <a:solidFill>
                <a:srgbClr val="FFFFFF">
                  <a:alpha val="19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31"/>
              <p:cNvSpPr/>
              <p:nvPr/>
            </p:nvSpPr>
            <p:spPr>
              <a:xfrm>
                <a:off x="-725224" y="3157550"/>
                <a:ext cx="234300" cy="202500"/>
              </a:xfrm>
              <a:prstGeom prst="triangle">
                <a:avLst>
                  <a:gd fmla="val 50000" name="adj"/>
                </a:avLst>
              </a:prstGeom>
              <a:solidFill>
                <a:srgbClr val="FFFFFF">
                  <a:alpha val="19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31"/>
              <p:cNvSpPr/>
              <p:nvPr/>
            </p:nvSpPr>
            <p:spPr>
              <a:xfrm>
                <a:off x="-1435027" y="1663708"/>
                <a:ext cx="234300" cy="202500"/>
              </a:xfrm>
              <a:prstGeom prst="triangle">
                <a:avLst>
                  <a:gd fmla="val 50000" name="adj"/>
                </a:avLst>
              </a:prstGeom>
              <a:solidFill>
                <a:srgbClr val="FFFFFF">
                  <a:alpha val="199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38" name="Google Shape;538;p31"/>
          <p:cNvGrpSpPr/>
          <p:nvPr/>
        </p:nvGrpSpPr>
        <p:grpSpPr>
          <a:xfrm>
            <a:off x="5797061" y="820475"/>
            <a:ext cx="4214658" cy="6024455"/>
            <a:chOff x="431825" y="1342525"/>
            <a:chExt cx="2683299" cy="3302700"/>
          </a:xfrm>
        </p:grpSpPr>
        <p:sp>
          <p:nvSpPr>
            <p:cNvPr id="539" name="Google Shape;539;p31"/>
            <p:cNvSpPr/>
            <p:nvPr/>
          </p:nvSpPr>
          <p:spPr>
            <a:xfrm>
              <a:off x="431825" y="1342525"/>
              <a:ext cx="2683200" cy="33027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31"/>
            <p:cNvSpPr txBox="1"/>
            <p:nvPr/>
          </p:nvSpPr>
          <p:spPr>
            <a:xfrm>
              <a:off x="431924" y="1342529"/>
              <a:ext cx="2683200" cy="395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1" name="Google Shape;541;p31"/>
          <p:cNvSpPr txBox="1"/>
          <p:nvPr/>
        </p:nvSpPr>
        <p:spPr>
          <a:xfrm>
            <a:off x="0" y="0"/>
            <a:ext cx="10422300" cy="721800"/>
          </a:xfrm>
          <a:prstGeom prst="rect">
            <a:avLst/>
          </a:prstGeom>
          <a:noFill/>
          <a:ln>
            <a:noFill/>
          </a:ln>
        </p:spPr>
        <p:txBody>
          <a:bodyPr anchorCtr="0" anchor="t" bIns="91425" lIns="91425" spcFirstLastPara="1" rIns="91425" wrap="square" tIns="91425">
            <a:noAutofit/>
          </a:bodyPr>
          <a:lstStyle/>
          <a:p>
            <a:pPr indent="-425450" lvl="0" marL="457200" rtl="0" algn="ctr">
              <a:spcBef>
                <a:spcPts val="0"/>
              </a:spcBef>
              <a:spcAft>
                <a:spcPts val="0"/>
              </a:spcAft>
              <a:buClr>
                <a:srgbClr val="FFFFFF"/>
              </a:buClr>
              <a:buSzPts val="3100"/>
              <a:buFont typeface="Meiryo"/>
              <a:buChar char="-"/>
            </a:pPr>
            <a:r>
              <a:rPr b="1" lang="ja" sz="3100">
                <a:solidFill>
                  <a:srgbClr val="FFFFFF"/>
                </a:solidFill>
                <a:latin typeface="Meiryo"/>
                <a:ea typeface="Meiryo"/>
                <a:cs typeface="Meiryo"/>
                <a:sym typeface="Meiryo"/>
              </a:rPr>
              <a:t>講師のご紹介 -</a:t>
            </a:r>
            <a:endParaRPr b="1" sz="3100">
              <a:solidFill>
                <a:srgbClr val="FFFFFF"/>
              </a:solidFill>
              <a:latin typeface="Meiryo"/>
              <a:ea typeface="Meiryo"/>
              <a:cs typeface="Meiryo"/>
              <a:sym typeface="Meiryo"/>
            </a:endParaRPr>
          </a:p>
        </p:txBody>
      </p:sp>
      <p:grpSp>
        <p:nvGrpSpPr>
          <p:cNvPr id="542" name="Google Shape;542;p31"/>
          <p:cNvGrpSpPr/>
          <p:nvPr/>
        </p:nvGrpSpPr>
        <p:grpSpPr>
          <a:xfrm>
            <a:off x="774966" y="820475"/>
            <a:ext cx="4214658" cy="6024455"/>
            <a:chOff x="431825" y="1342525"/>
            <a:chExt cx="2683299" cy="3302700"/>
          </a:xfrm>
        </p:grpSpPr>
        <p:sp>
          <p:nvSpPr>
            <p:cNvPr id="543" name="Google Shape;543;p31"/>
            <p:cNvSpPr/>
            <p:nvPr/>
          </p:nvSpPr>
          <p:spPr>
            <a:xfrm>
              <a:off x="431825" y="1342525"/>
              <a:ext cx="2683200" cy="3302700"/>
            </a:xfrm>
            <a:prstGeom prst="rect">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31"/>
            <p:cNvSpPr txBox="1"/>
            <p:nvPr/>
          </p:nvSpPr>
          <p:spPr>
            <a:xfrm>
              <a:off x="431924" y="1342529"/>
              <a:ext cx="2683200" cy="395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5" name="Google Shape;545;p31"/>
          <p:cNvSpPr txBox="1"/>
          <p:nvPr/>
        </p:nvSpPr>
        <p:spPr>
          <a:xfrm>
            <a:off x="1968428" y="815893"/>
            <a:ext cx="3021300" cy="72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ja" sz="1300">
                <a:solidFill>
                  <a:srgbClr val="5C0011"/>
                </a:solidFill>
                <a:latin typeface="Lato"/>
                <a:ea typeface="Lato"/>
                <a:cs typeface="Lato"/>
                <a:sym typeface="Lato"/>
              </a:rPr>
              <a:t>   ワタナベ　 カズヒロ</a:t>
            </a:r>
            <a:endParaRPr sz="1300">
              <a:solidFill>
                <a:srgbClr val="5C0011"/>
              </a:solidFill>
              <a:latin typeface="Lato"/>
              <a:ea typeface="Lato"/>
              <a:cs typeface="Lato"/>
              <a:sym typeface="Lato"/>
            </a:endParaRPr>
          </a:p>
          <a:p>
            <a:pPr indent="0" lvl="0" marL="0" rtl="0" algn="l">
              <a:spcBef>
                <a:spcPts val="0"/>
              </a:spcBef>
              <a:spcAft>
                <a:spcPts val="0"/>
              </a:spcAft>
              <a:buNone/>
            </a:pPr>
            <a:r>
              <a:rPr b="1" lang="ja" sz="3000">
                <a:solidFill>
                  <a:srgbClr val="5C0011"/>
                </a:solidFill>
                <a:latin typeface="Meiryo"/>
                <a:ea typeface="Meiryo"/>
                <a:cs typeface="Meiryo"/>
                <a:sym typeface="Meiryo"/>
              </a:rPr>
              <a:t>渡邉 和宏 </a:t>
            </a:r>
            <a:endParaRPr sz="1500">
              <a:solidFill>
                <a:srgbClr val="5C0011"/>
              </a:solidFill>
              <a:latin typeface="Meiryo"/>
              <a:ea typeface="Meiryo"/>
              <a:cs typeface="Meiryo"/>
              <a:sym typeface="Meiryo"/>
            </a:endParaRPr>
          </a:p>
        </p:txBody>
      </p:sp>
      <p:sp>
        <p:nvSpPr>
          <p:cNvPr id="546" name="Google Shape;546;p31"/>
          <p:cNvSpPr txBox="1"/>
          <p:nvPr/>
        </p:nvSpPr>
        <p:spPr>
          <a:xfrm>
            <a:off x="1057000" y="3326300"/>
            <a:ext cx="3812700" cy="351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ja" sz="1300">
                <a:solidFill>
                  <a:srgbClr val="FFFFFF"/>
                </a:solidFill>
                <a:latin typeface="Meiryo"/>
                <a:ea typeface="Meiryo"/>
                <a:cs typeface="Meiryo"/>
                <a:sym typeface="Meiryo"/>
              </a:rPr>
              <a:t>▼経歴</a:t>
            </a:r>
            <a:br>
              <a:rPr b="1" lang="ja" sz="1300">
                <a:solidFill>
                  <a:srgbClr val="FFFFFF"/>
                </a:solidFill>
                <a:latin typeface="Meiryo"/>
                <a:ea typeface="Meiryo"/>
                <a:cs typeface="Meiryo"/>
                <a:sym typeface="Meiryo"/>
              </a:rPr>
            </a:br>
            <a:r>
              <a:rPr b="1" lang="ja" sz="1300">
                <a:solidFill>
                  <a:srgbClr val="FFFFFF"/>
                </a:solidFill>
                <a:latin typeface="Meiryo"/>
                <a:ea typeface="Meiryo"/>
                <a:cs typeface="Meiryo"/>
                <a:sym typeface="Meiryo"/>
              </a:rPr>
              <a:t>帝京⼤学医学技術専⾨学校卒</a:t>
            </a:r>
            <a:r>
              <a:rPr b="1" lang="ja" sz="1300">
                <a:solidFill>
                  <a:srgbClr val="FFFFFF"/>
                </a:solidFill>
                <a:latin typeface="Meiryo"/>
                <a:ea typeface="Meiryo"/>
                <a:cs typeface="Meiryo"/>
                <a:sym typeface="Meiryo"/>
              </a:rPr>
              <a:t>業</a:t>
            </a:r>
            <a:br>
              <a:rPr b="1" lang="ja" sz="1300">
                <a:solidFill>
                  <a:srgbClr val="FFFFFF"/>
                </a:solidFill>
                <a:latin typeface="Meiryo"/>
                <a:ea typeface="Meiryo"/>
                <a:cs typeface="Meiryo"/>
                <a:sym typeface="Meiryo"/>
              </a:rPr>
            </a:br>
            <a:br>
              <a:rPr b="1" lang="ja" sz="1300">
                <a:solidFill>
                  <a:srgbClr val="FFFFFF"/>
                </a:solidFill>
                <a:latin typeface="Meiryo"/>
                <a:ea typeface="Meiryo"/>
                <a:cs typeface="Meiryo"/>
                <a:sym typeface="Meiryo"/>
              </a:rPr>
            </a:br>
            <a:r>
              <a:rPr b="1" lang="ja" sz="1300">
                <a:solidFill>
                  <a:srgbClr val="FFFFFF"/>
                </a:solidFill>
                <a:latin typeface="Meiryo"/>
                <a:ea typeface="Meiryo"/>
                <a:cs typeface="Meiryo"/>
                <a:sym typeface="Meiryo"/>
              </a:rPr>
              <a:t>▼保有資格</a:t>
            </a:r>
            <a:br>
              <a:rPr b="1" lang="ja" sz="1300">
                <a:solidFill>
                  <a:srgbClr val="FFFFFF"/>
                </a:solidFill>
                <a:latin typeface="Meiryo"/>
                <a:ea typeface="Meiryo"/>
                <a:cs typeface="Meiryo"/>
                <a:sym typeface="Meiryo"/>
              </a:rPr>
            </a:br>
            <a:r>
              <a:rPr b="1" lang="ja" sz="1300">
                <a:solidFill>
                  <a:srgbClr val="FFFFFF"/>
                </a:solidFill>
                <a:latin typeface="Meiryo"/>
                <a:ea typeface="Meiryo"/>
                <a:cs typeface="Meiryo"/>
                <a:sym typeface="Meiryo"/>
              </a:rPr>
              <a:t>柔 道 整 復 師</a:t>
            </a:r>
            <a:br>
              <a:rPr b="1" lang="ja" sz="1300">
                <a:solidFill>
                  <a:srgbClr val="FFFFFF"/>
                </a:solidFill>
                <a:latin typeface="Meiryo"/>
                <a:ea typeface="Meiryo"/>
                <a:cs typeface="Meiryo"/>
                <a:sym typeface="Meiryo"/>
              </a:rPr>
            </a:br>
            <a:br>
              <a:rPr b="1" lang="ja" sz="1300">
                <a:solidFill>
                  <a:srgbClr val="FFFFFF"/>
                </a:solidFill>
                <a:latin typeface="Meiryo"/>
                <a:ea typeface="Meiryo"/>
                <a:cs typeface="Meiryo"/>
                <a:sym typeface="Meiryo"/>
              </a:rPr>
            </a:br>
            <a:r>
              <a:rPr b="1" lang="ja" sz="1300">
                <a:solidFill>
                  <a:srgbClr val="FFFFFF"/>
                </a:solidFill>
                <a:latin typeface="Meiryo"/>
                <a:ea typeface="Meiryo"/>
                <a:cs typeface="Meiryo"/>
                <a:sym typeface="Meiryo"/>
              </a:rPr>
              <a:t>▼趣味</a:t>
            </a:r>
            <a:br>
              <a:rPr b="1" lang="ja" sz="1300">
                <a:solidFill>
                  <a:srgbClr val="FFFFFF"/>
                </a:solidFill>
                <a:latin typeface="Meiryo"/>
                <a:ea typeface="Meiryo"/>
                <a:cs typeface="Meiryo"/>
                <a:sym typeface="Meiryo"/>
              </a:rPr>
            </a:br>
            <a:r>
              <a:rPr b="1" lang="ja" sz="1300">
                <a:solidFill>
                  <a:srgbClr val="FFFFFF"/>
                </a:solidFill>
                <a:latin typeface="Meiryo"/>
                <a:ea typeface="Meiryo"/>
                <a:cs typeface="Meiryo"/>
                <a:sym typeface="Meiryo"/>
              </a:rPr>
              <a:t>読 書・ 家 族 サー ビ ス</a:t>
            </a:r>
            <a:br>
              <a:rPr b="1" lang="ja" sz="1300">
                <a:solidFill>
                  <a:srgbClr val="FFFFFF"/>
                </a:solidFill>
                <a:latin typeface="Meiryo"/>
                <a:ea typeface="Meiryo"/>
                <a:cs typeface="Meiryo"/>
                <a:sym typeface="Meiryo"/>
              </a:rPr>
            </a:br>
            <a:br>
              <a:rPr b="1" lang="ja" sz="1300">
                <a:solidFill>
                  <a:srgbClr val="FFFFFF"/>
                </a:solidFill>
                <a:latin typeface="Meiryo"/>
                <a:ea typeface="Meiryo"/>
                <a:cs typeface="Meiryo"/>
                <a:sym typeface="Meiryo"/>
              </a:rPr>
            </a:br>
            <a:r>
              <a:rPr b="1" lang="ja" sz="1300">
                <a:solidFill>
                  <a:srgbClr val="FFFFFF"/>
                </a:solidFill>
                <a:latin typeface="Meiryo"/>
                <a:ea typeface="Meiryo"/>
                <a:cs typeface="Meiryo"/>
                <a:sym typeface="Meiryo"/>
              </a:rPr>
              <a:t>▼メッセージ</a:t>
            </a:r>
            <a:br>
              <a:rPr b="1" lang="ja" sz="1300">
                <a:solidFill>
                  <a:srgbClr val="FFFFFF"/>
                </a:solidFill>
                <a:latin typeface="Meiryo"/>
                <a:ea typeface="Meiryo"/>
                <a:cs typeface="Meiryo"/>
                <a:sym typeface="Meiryo"/>
              </a:rPr>
            </a:br>
            <a:r>
              <a:rPr b="1" lang="ja" sz="1300">
                <a:solidFill>
                  <a:srgbClr val="FFFFFF"/>
                </a:solidFill>
                <a:latin typeface="Meiryo"/>
                <a:ea typeface="Meiryo"/>
                <a:cs typeface="Meiryo"/>
                <a:sym typeface="Meiryo"/>
              </a:rPr>
              <a:t>わ か ら な い こ と が あ れ ば</a:t>
            </a:r>
            <a:br>
              <a:rPr b="1" lang="ja" sz="1300">
                <a:solidFill>
                  <a:srgbClr val="FFFFFF"/>
                </a:solidFill>
                <a:latin typeface="Meiryo"/>
                <a:ea typeface="Meiryo"/>
                <a:cs typeface="Meiryo"/>
                <a:sym typeface="Meiryo"/>
              </a:rPr>
            </a:br>
            <a:r>
              <a:rPr b="1" lang="ja" sz="1300">
                <a:solidFill>
                  <a:srgbClr val="FFFFFF"/>
                </a:solidFill>
                <a:latin typeface="Meiryo"/>
                <a:ea typeface="Meiryo"/>
                <a:cs typeface="Meiryo"/>
                <a:sym typeface="Meiryo"/>
              </a:rPr>
              <a:t>な ん で も 聞 い て く だ さ い。</a:t>
            </a:r>
            <a:br>
              <a:rPr b="1" lang="ja" sz="1300">
                <a:solidFill>
                  <a:srgbClr val="FFFFFF"/>
                </a:solidFill>
                <a:latin typeface="Meiryo"/>
                <a:ea typeface="Meiryo"/>
                <a:cs typeface="Meiryo"/>
                <a:sym typeface="Meiryo"/>
              </a:rPr>
            </a:br>
            <a:r>
              <a:rPr b="1" lang="ja" sz="1300">
                <a:solidFill>
                  <a:srgbClr val="FFFFFF"/>
                </a:solidFill>
                <a:latin typeface="Meiryo"/>
                <a:ea typeface="Meiryo"/>
                <a:cs typeface="Meiryo"/>
                <a:sym typeface="Meiryo"/>
              </a:rPr>
              <a:t>み な さ ん が、 1 ⼈ 前 に な る ま で、</a:t>
            </a:r>
            <a:br>
              <a:rPr b="1" lang="ja" sz="1300">
                <a:solidFill>
                  <a:srgbClr val="FFFFFF"/>
                </a:solidFill>
                <a:latin typeface="Meiryo"/>
                <a:ea typeface="Meiryo"/>
                <a:cs typeface="Meiryo"/>
                <a:sym typeface="Meiryo"/>
              </a:rPr>
            </a:br>
            <a:r>
              <a:rPr b="1" lang="ja" sz="1300">
                <a:solidFill>
                  <a:srgbClr val="FFFFFF"/>
                </a:solidFill>
                <a:latin typeface="Meiryo"/>
                <a:ea typeface="Meiryo"/>
                <a:cs typeface="Meiryo"/>
                <a:sym typeface="Meiryo"/>
              </a:rPr>
              <a:t>しっ か り サ ポー ト い た し ま す。</a:t>
            </a:r>
            <a:endParaRPr b="1" sz="1300">
              <a:solidFill>
                <a:srgbClr val="FFFFFF"/>
              </a:solidFill>
              <a:latin typeface="Meiryo"/>
              <a:ea typeface="Meiryo"/>
              <a:cs typeface="Meiryo"/>
              <a:sym typeface="Meiryo"/>
            </a:endParaRPr>
          </a:p>
          <a:p>
            <a:pPr indent="0" lvl="0" marL="0" rtl="0" algn="l">
              <a:lnSpc>
                <a:spcPct val="115000"/>
              </a:lnSpc>
              <a:spcBef>
                <a:spcPts val="1600"/>
              </a:spcBef>
              <a:spcAft>
                <a:spcPts val="1600"/>
              </a:spcAft>
              <a:buNone/>
            </a:pPr>
            <a:r>
              <a:t/>
            </a:r>
            <a:endParaRPr b="1">
              <a:solidFill>
                <a:srgbClr val="FFFFFF"/>
              </a:solidFill>
              <a:latin typeface="Meiryo"/>
              <a:ea typeface="Meiryo"/>
              <a:cs typeface="Meiryo"/>
              <a:sym typeface="Meiryo"/>
            </a:endParaRPr>
          </a:p>
        </p:txBody>
      </p:sp>
      <p:pic>
        <p:nvPicPr>
          <p:cNvPr id="547" name="Google Shape;547;p31"/>
          <p:cNvPicPr preferRelativeResize="0"/>
          <p:nvPr/>
        </p:nvPicPr>
        <p:blipFill>
          <a:blip r:embed="rId3">
            <a:alphaModFix/>
          </a:blip>
          <a:stretch>
            <a:fillRect/>
          </a:stretch>
        </p:blipFill>
        <p:spPr>
          <a:xfrm>
            <a:off x="6883548" y="1460026"/>
            <a:ext cx="2347873" cy="2219396"/>
          </a:xfrm>
          <a:prstGeom prst="rect">
            <a:avLst/>
          </a:prstGeom>
          <a:noFill/>
          <a:ln>
            <a:noFill/>
          </a:ln>
        </p:spPr>
      </p:pic>
      <p:pic>
        <p:nvPicPr>
          <p:cNvPr id="548" name="Google Shape;548;p31"/>
          <p:cNvPicPr preferRelativeResize="0"/>
          <p:nvPr/>
        </p:nvPicPr>
        <p:blipFill>
          <a:blip r:embed="rId4">
            <a:alphaModFix/>
          </a:blip>
          <a:stretch>
            <a:fillRect/>
          </a:stretch>
        </p:blipFill>
        <p:spPr>
          <a:xfrm>
            <a:off x="1708379" y="1415397"/>
            <a:ext cx="2347873" cy="2317789"/>
          </a:xfrm>
          <a:prstGeom prst="rect">
            <a:avLst/>
          </a:prstGeom>
          <a:noFill/>
          <a:ln>
            <a:noFill/>
          </a:ln>
        </p:spPr>
      </p:pic>
      <p:sp>
        <p:nvSpPr>
          <p:cNvPr id="549" name="Google Shape;549;p31"/>
          <p:cNvSpPr txBox="1"/>
          <p:nvPr/>
        </p:nvSpPr>
        <p:spPr>
          <a:xfrm>
            <a:off x="7215522" y="815893"/>
            <a:ext cx="2796300" cy="72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ja" sz="1300">
                <a:solidFill>
                  <a:srgbClr val="5C0011"/>
                </a:solidFill>
                <a:latin typeface="Lato"/>
                <a:ea typeface="Lato"/>
                <a:cs typeface="Lato"/>
                <a:sym typeface="Lato"/>
              </a:rPr>
              <a:t>　タグチ　    ユウジ</a:t>
            </a:r>
            <a:endParaRPr sz="1300">
              <a:solidFill>
                <a:srgbClr val="5C0011"/>
              </a:solidFill>
              <a:latin typeface="Lato"/>
              <a:ea typeface="Lato"/>
              <a:cs typeface="Lato"/>
              <a:sym typeface="Lato"/>
            </a:endParaRPr>
          </a:p>
          <a:p>
            <a:pPr indent="0" lvl="0" marL="0" rtl="0" algn="l">
              <a:spcBef>
                <a:spcPts val="0"/>
              </a:spcBef>
              <a:spcAft>
                <a:spcPts val="0"/>
              </a:spcAft>
              <a:buNone/>
            </a:pPr>
            <a:r>
              <a:rPr b="1" lang="ja" sz="3000">
                <a:solidFill>
                  <a:srgbClr val="5C0011"/>
                </a:solidFill>
                <a:latin typeface="Meiryo"/>
                <a:ea typeface="Meiryo"/>
                <a:cs typeface="Meiryo"/>
                <a:sym typeface="Meiryo"/>
              </a:rPr>
              <a:t>⽥⼝ 裕司</a:t>
            </a:r>
            <a:endParaRPr sz="1500">
              <a:solidFill>
                <a:srgbClr val="5C0011"/>
              </a:solidFill>
              <a:latin typeface="Meiryo"/>
              <a:ea typeface="Meiryo"/>
              <a:cs typeface="Meiryo"/>
              <a:sym typeface="Meiryo"/>
            </a:endParaRPr>
          </a:p>
        </p:txBody>
      </p:sp>
      <p:sp>
        <p:nvSpPr>
          <p:cNvPr id="550" name="Google Shape;550;p31"/>
          <p:cNvSpPr txBox="1"/>
          <p:nvPr/>
        </p:nvSpPr>
        <p:spPr>
          <a:xfrm>
            <a:off x="6164625" y="3326313"/>
            <a:ext cx="3651000" cy="351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ja" sz="1300">
                <a:solidFill>
                  <a:srgbClr val="FFFFFF"/>
                </a:solidFill>
                <a:latin typeface="Meiryo"/>
                <a:ea typeface="Meiryo"/>
                <a:cs typeface="Meiryo"/>
                <a:sym typeface="Meiryo"/>
              </a:rPr>
              <a:t>▼経歴</a:t>
            </a:r>
            <a:br>
              <a:rPr b="1" lang="ja" sz="1300">
                <a:solidFill>
                  <a:srgbClr val="FFFFFF"/>
                </a:solidFill>
                <a:latin typeface="Meiryo"/>
                <a:ea typeface="Meiryo"/>
                <a:cs typeface="Meiryo"/>
                <a:sym typeface="Meiryo"/>
              </a:rPr>
            </a:br>
            <a:r>
              <a:rPr b="1" lang="ja" sz="1300">
                <a:solidFill>
                  <a:srgbClr val="FFFFFF"/>
                </a:solidFill>
                <a:latin typeface="Meiryo"/>
                <a:ea typeface="Meiryo"/>
                <a:cs typeface="Meiryo"/>
                <a:sym typeface="Meiryo"/>
              </a:rPr>
              <a:t>⽇ 本 回 復 整 体 総 合 学 院 埼 ⽟ 校 卒 業</a:t>
            </a:r>
            <a:br>
              <a:rPr b="1" lang="ja" sz="1300">
                <a:solidFill>
                  <a:srgbClr val="FFFFFF"/>
                </a:solidFill>
                <a:latin typeface="Meiryo"/>
                <a:ea typeface="Meiryo"/>
                <a:cs typeface="Meiryo"/>
                <a:sym typeface="Meiryo"/>
              </a:rPr>
            </a:br>
            <a:br>
              <a:rPr b="1" lang="ja" sz="1300">
                <a:solidFill>
                  <a:srgbClr val="FFFFFF"/>
                </a:solidFill>
                <a:latin typeface="Meiryo"/>
                <a:ea typeface="Meiryo"/>
                <a:cs typeface="Meiryo"/>
                <a:sym typeface="Meiryo"/>
              </a:rPr>
            </a:br>
            <a:r>
              <a:rPr b="1" lang="ja" sz="1300">
                <a:solidFill>
                  <a:srgbClr val="FFFFFF"/>
                </a:solidFill>
                <a:latin typeface="Meiryo"/>
                <a:ea typeface="Meiryo"/>
                <a:cs typeface="Meiryo"/>
                <a:sym typeface="Meiryo"/>
              </a:rPr>
              <a:t>▼保有資格</a:t>
            </a:r>
            <a:br>
              <a:rPr b="1" lang="ja" sz="1300">
                <a:solidFill>
                  <a:srgbClr val="FFFFFF"/>
                </a:solidFill>
                <a:latin typeface="Meiryo"/>
                <a:ea typeface="Meiryo"/>
                <a:cs typeface="Meiryo"/>
                <a:sym typeface="Meiryo"/>
              </a:rPr>
            </a:br>
            <a:r>
              <a:rPr b="1" lang="ja" sz="1300">
                <a:solidFill>
                  <a:srgbClr val="FFFFFF"/>
                </a:solidFill>
                <a:latin typeface="Meiryo"/>
                <a:ea typeface="Meiryo"/>
                <a:cs typeface="Meiryo"/>
                <a:sym typeface="Meiryo"/>
              </a:rPr>
              <a:t>姿 勢 健 康 診 断 ⼠</a:t>
            </a:r>
            <a:br>
              <a:rPr b="1" lang="ja" sz="1300">
                <a:solidFill>
                  <a:srgbClr val="FFFFFF"/>
                </a:solidFill>
                <a:latin typeface="Meiryo"/>
                <a:ea typeface="Meiryo"/>
                <a:cs typeface="Meiryo"/>
                <a:sym typeface="Meiryo"/>
              </a:rPr>
            </a:br>
            <a:br>
              <a:rPr b="1" lang="ja" sz="1300">
                <a:solidFill>
                  <a:srgbClr val="FFFFFF"/>
                </a:solidFill>
                <a:latin typeface="Meiryo"/>
                <a:ea typeface="Meiryo"/>
                <a:cs typeface="Meiryo"/>
                <a:sym typeface="Meiryo"/>
              </a:rPr>
            </a:br>
            <a:r>
              <a:rPr b="1" lang="ja" sz="1300">
                <a:solidFill>
                  <a:srgbClr val="FFFFFF"/>
                </a:solidFill>
                <a:latin typeface="Meiryo"/>
                <a:ea typeface="Meiryo"/>
                <a:cs typeface="Meiryo"/>
                <a:sym typeface="Meiryo"/>
              </a:rPr>
              <a:t>▼趣味</a:t>
            </a:r>
            <a:br>
              <a:rPr b="1" lang="ja" sz="1300">
                <a:solidFill>
                  <a:srgbClr val="FFFFFF"/>
                </a:solidFill>
                <a:latin typeface="Meiryo"/>
                <a:ea typeface="Meiryo"/>
                <a:cs typeface="Meiryo"/>
                <a:sym typeface="Meiryo"/>
              </a:rPr>
            </a:br>
            <a:r>
              <a:rPr b="1" lang="ja" sz="1300">
                <a:solidFill>
                  <a:srgbClr val="FFFFFF"/>
                </a:solidFill>
                <a:latin typeface="Meiryo"/>
                <a:ea typeface="Meiryo"/>
                <a:cs typeface="Meiryo"/>
                <a:sym typeface="Meiryo"/>
              </a:rPr>
              <a:t>散 歩・ 映 画 鑑 賞</a:t>
            </a:r>
            <a:br>
              <a:rPr b="1" lang="ja" sz="1300">
                <a:solidFill>
                  <a:srgbClr val="FFFFFF"/>
                </a:solidFill>
                <a:latin typeface="Meiryo"/>
                <a:ea typeface="Meiryo"/>
                <a:cs typeface="Meiryo"/>
                <a:sym typeface="Meiryo"/>
              </a:rPr>
            </a:br>
            <a:br>
              <a:rPr b="1" lang="ja" sz="1300">
                <a:solidFill>
                  <a:srgbClr val="FFFFFF"/>
                </a:solidFill>
                <a:latin typeface="Meiryo"/>
                <a:ea typeface="Meiryo"/>
                <a:cs typeface="Meiryo"/>
                <a:sym typeface="Meiryo"/>
              </a:rPr>
            </a:br>
            <a:r>
              <a:rPr b="1" lang="ja" sz="1300">
                <a:solidFill>
                  <a:srgbClr val="FFFFFF"/>
                </a:solidFill>
                <a:latin typeface="Meiryo"/>
                <a:ea typeface="Meiryo"/>
                <a:cs typeface="Meiryo"/>
                <a:sym typeface="Meiryo"/>
              </a:rPr>
              <a:t>▼メッセージ</a:t>
            </a:r>
            <a:br>
              <a:rPr b="1" lang="ja" sz="1300">
                <a:solidFill>
                  <a:srgbClr val="FFFFFF"/>
                </a:solidFill>
                <a:latin typeface="Meiryo"/>
                <a:ea typeface="Meiryo"/>
                <a:cs typeface="Meiryo"/>
                <a:sym typeface="Meiryo"/>
              </a:rPr>
            </a:br>
            <a:r>
              <a:rPr b="1" lang="ja" sz="1300">
                <a:solidFill>
                  <a:srgbClr val="FFFFFF"/>
                </a:solidFill>
                <a:latin typeface="Meiryo"/>
                <a:ea typeface="Meiryo"/>
                <a:cs typeface="Meiryo"/>
                <a:sym typeface="Meiryo"/>
              </a:rPr>
              <a:t>⼿ に 職 を つ け て ⼀ ⽣ 仕 事 を し て</a:t>
            </a:r>
            <a:br>
              <a:rPr b="1" lang="ja" sz="1300">
                <a:solidFill>
                  <a:srgbClr val="FFFFFF"/>
                </a:solidFill>
                <a:latin typeface="Meiryo"/>
                <a:ea typeface="Meiryo"/>
                <a:cs typeface="Meiryo"/>
                <a:sym typeface="Meiryo"/>
              </a:rPr>
            </a:br>
            <a:r>
              <a:rPr b="1" lang="ja" sz="1300">
                <a:solidFill>
                  <a:srgbClr val="FFFFFF"/>
                </a:solidFill>
                <a:latin typeface="Meiryo"/>
                <a:ea typeface="Meiryo"/>
                <a:cs typeface="Meiryo"/>
                <a:sym typeface="Meiryo"/>
              </a:rPr>
              <a:t>い け る よ う、お ⼿ 伝 い い た し ま す。</a:t>
            </a:r>
            <a:br>
              <a:rPr b="1" lang="ja" sz="1300">
                <a:solidFill>
                  <a:srgbClr val="FFFFFF"/>
                </a:solidFill>
                <a:latin typeface="Meiryo"/>
                <a:ea typeface="Meiryo"/>
                <a:cs typeface="Meiryo"/>
                <a:sym typeface="Meiryo"/>
              </a:rPr>
            </a:br>
            <a:r>
              <a:rPr b="1" lang="ja" sz="1300">
                <a:solidFill>
                  <a:srgbClr val="FFFFFF"/>
                </a:solidFill>
                <a:latin typeface="Meiryo"/>
                <a:ea typeface="Meiryo"/>
                <a:cs typeface="Meiryo"/>
                <a:sym typeface="Meiryo"/>
              </a:rPr>
              <a:t>み な さ ん に お 会 い で き る こ と を</a:t>
            </a:r>
            <a:br>
              <a:rPr b="1" lang="ja" sz="1300">
                <a:solidFill>
                  <a:srgbClr val="FFFFFF"/>
                </a:solidFill>
                <a:latin typeface="Meiryo"/>
                <a:ea typeface="Meiryo"/>
                <a:cs typeface="Meiryo"/>
                <a:sym typeface="Meiryo"/>
              </a:rPr>
            </a:br>
            <a:r>
              <a:rPr b="1" lang="ja" sz="1300">
                <a:solidFill>
                  <a:srgbClr val="FFFFFF"/>
                </a:solidFill>
                <a:latin typeface="Meiryo"/>
                <a:ea typeface="Meiryo"/>
                <a:cs typeface="Meiryo"/>
                <a:sym typeface="Meiryo"/>
              </a:rPr>
              <a:t>楽 し み に し て い ま す。</a:t>
            </a:r>
            <a:endParaRPr b="1" sz="1300">
              <a:solidFill>
                <a:srgbClr val="FFFFFF"/>
              </a:solidFill>
              <a:latin typeface="Meiryo"/>
              <a:ea typeface="Meiryo"/>
              <a:cs typeface="Meiryo"/>
              <a:sym typeface="Meiryo"/>
            </a:endParaRPr>
          </a:p>
          <a:p>
            <a:pPr indent="0" lvl="0" marL="0" rtl="0" algn="l">
              <a:lnSpc>
                <a:spcPct val="115000"/>
              </a:lnSpc>
              <a:spcBef>
                <a:spcPts val="1600"/>
              </a:spcBef>
              <a:spcAft>
                <a:spcPts val="0"/>
              </a:spcAft>
              <a:buNone/>
            </a:pPr>
            <a:r>
              <a:t/>
            </a:r>
            <a:endParaRPr b="1">
              <a:solidFill>
                <a:srgbClr val="FFFFFF"/>
              </a:solidFill>
              <a:latin typeface="Meiryo"/>
              <a:ea typeface="Meiryo"/>
              <a:cs typeface="Meiryo"/>
              <a:sym typeface="Meiryo"/>
            </a:endParaRPr>
          </a:p>
          <a:p>
            <a:pPr indent="0" lvl="0" marL="0" rtl="0" algn="l">
              <a:lnSpc>
                <a:spcPct val="115000"/>
              </a:lnSpc>
              <a:spcBef>
                <a:spcPts val="1600"/>
              </a:spcBef>
              <a:spcAft>
                <a:spcPts val="1600"/>
              </a:spcAft>
              <a:buNone/>
            </a:pPr>
            <a:r>
              <a:t/>
            </a:r>
            <a:endParaRPr b="1">
              <a:solidFill>
                <a:srgbClr val="FFFFFF"/>
              </a:solidFill>
              <a:latin typeface="Meiryo"/>
              <a:ea typeface="Meiryo"/>
              <a:cs typeface="Meiryo"/>
              <a:sym typeface="Meiryo"/>
            </a:endParaRPr>
          </a:p>
        </p:txBody>
      </p:sp>
      <p:sp>
        <p:nvSpPr>
          <p:cNvPr id="551" name="Google Shape;551;p31"/>
          <p:cNvSpPr txBox="1"/>
          <p:nvPr/>
        </p:nvSpPr>
        <p:spPr>
          <a:xfrm>
            <a:off x="606400" y="6920600"/>
            <a:ext cx="10085700" cy="577500"/>
          </a:xfrm>
          <a:prstGeom prst="rect">
            <a:avLst/>
          </a:prstGeom>
          <a:noFill/>
          <a:ln>
            <a:noFill/>
          </a:ln>
        </p:spPr>
        <p:txBody>
          <a:bodyPr anchorCtr="0" anchor="t" bIns="91425" lIns="91425" spcFirstLastPara="1" rIns="91425" wrap="square" tIns="91425">
            <a:noAutofit/>
          </a:bodyPr>
          <a:lstStyle/>
          <a:p>
            <a:pPr indent="0" lvl="0" marL="457200" rtl="0" algn="r">
              <a:spcBef>
                <a:spcPts val="0"/>
              </a:spcBef>
              <a:spcAft>
                <a:spcPts val="0"/>
              </a:spcAft>
              <a:buNone/>
            </a:pPr>
            <a:r>
              <a:rPr b="1" lang="ja" sz="2800">
                <a:solidFill>
                  <a:srgbClr val="FFFFFF"/>
                </a:solidFill>
                <a:latin typeface="Meiryo"/>
                <a:ea typeface="Meiryo"/>
                <a:cs typeface="Meiryo"/>
                <a:sym typeface="Meiryo"/>
              </a:rPr>
              <a:t>...and more!!</a:t>
            </a:r>
            <a:r>
              <a:rPr b="1" lang="ja" sz="2500">
                <a:solidFill>
                  <a:srgbClr val="FFFFFF"/>
                </a:solidFill>
                <a:latin typeface="Meiryo"/>
                <a:ea typeface="Meiryo"/>
                <a:cs typeface="Meiryo"/>
                <a:sym typeface="Meiryo"/>
              </a:rPr>
              <a:t>　</a:t>
            </a:r>
            <a:r>
              <a:rPr b="1" lang="ja" sz="2200">
                <a:solidFill>
                  <a:srgbClr val="FFFFFF"/>
                </a:solidFill>
                <a:latin typeface="Meiryo"/>
                <a:ea typeface="Meiryo"/>
                <a:cs typeface="Meiryo"/>
                <a:sym typeface="Meiryo"/>
              </a:rPr>
              <a:t>他にも</a:t>
            </a:r>
            <a:r>
              <a:rPr b="1" lang="ja" sz="2200">
                <a:solidFill>
                  <a:schemeClr val="dk1"/>
                </a:solidFill>
                <a:latin typeface="Meiryo"/>
                <a:ea typeface="Meiryo"/>
                <a:cs typeface="Meiryo"/>
                <a:sym typeface="Meiryo"/>
              </a:rPr>
              <a:t>キャリア豊富な講師陣が多数在籍</a:t>
            </a:r>
            <a:endParaRPr b="1" sz="2200">
              <a:solidFill>
                <a:srgbClr val="FFFFFF"/>
              </a:solidFill>
              <a:latin typeface="Meiryo"/>
              <a:ea typeface="Meiryo"/>
              <a:cs typeface="Meiryo"/>
              <a:sym typeface="Meiry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4"/>
          <p:cNvSpPr txBox="1"/>
          <p:nvPr>
            <p:ph type="title"/>
          </p:nvPr>
        </p:nvSpPr>
        <p:spPr>
          <a:xfrm>
            <a:off x="207450" y="765950"/>
            <a:ext cx="10277100" cy="1165500"/>
          </a:xfrm>
          <a:prstGeom prst="rect">
            <a:avLst/>
          </a:prstGeom>
        </p:spPr>
        <p:txBody>
          <a:bodyPr anchorCtr="0" anchor="t" bIns="116050" lIns="116050" spcFirstLastPara="1" rIns="116050" wrap="square" tIns="116050">
            <a:noAutofit/>
          </a:bodyPr>
          <a:lstStyle/>
          <a:p>
            <a:pPr indent="0" lvl="0" marL="0" rtl="0" algn="ctr">
              <a:spcBef>
                <a:spcPts val="0"/>
              </a:spcBef>
              <a:spcAft>
                <a:spcPts val="0"/>
              </a:spcAft>
              <a:buNone/>
            </a:pPr>
            <a:r>
              <a:rPr b="1" lang="ja">
                <a:solidFill>
                  <a:srgbClr val="5C0011"/>
                </a:solidFill>
                <a:latin typeface="Meiryo"/>
                <a:ea typeface="Meiryo"/>
                <a:cs typeface="Meiryo"/>
                <a:sym typeface="Meiryo"/>
              </a:rPr>
              <a:t>りぷらす整体学校の６つの特徴</a:t>
            </a:r>
            <a:endParaRPr b="1">
              <a:solidFill>
                <a:srgbClr val="5C0011"/>
              </a:solidFill>
              <a:latin typeface="Meiryo"/>
              <a:ea typeface="Meiryo"/>
              <a:cs typeface="Meiryo"/>
              <a:sym typeface="Meiryo"/>
            </a:endParaRPr>
          </a:p>
        </p:txBody>
      </p:sp>
      <p:pic>
        <p:nvPicPr>
          <p:cNvPr id="181" name="Google Shape;181;p14"/>
          <p:cNvPicPr preferRelativeResize="0"/>
          <p:nvPr/>
        </p:nvPicPr>
        <p:blipFill>
          <a:blip r:embed="rId3">
            <a:alphaModFix/>
          </a:blip>
          <a:stretch>
            <a:fillRect/>
          </a:stretch>
        </p:blipFill>
        <p:spPr>
          <a:xfrm>
            <a:off x="268805" y="2831293"/>
            <a:ext cx="10154388" cy="1431213"/>
          </a:xfrm>
          <a:prstGeom prst="rect">
            <a:avLst/>
          </a:prstGeom>
          <a:noFill/>
          <a:ln>
            <a:noFill/>
          </a:ln>
        </p:spPr>
      </p:pic>
      <p:pic>
        <p:nvPicPr>
          <p:cNvPr id="182" name="Google Shape;182;p14"/>
          <p:cNvPicPr preferRelativeResize="0"/>
          <p:nvPr/>
        </p:nvPicPr>
        <p:blipFill>
          <a:blip r:embed="rId4">
            <a:alphaModFix/>
          </a:blip>
          <a:stretch>
            <a:fillRect/>
          </a:stretch>
        </p:blipFill>
        <p:spPr>
          <a:xfrm>
            <a:off x="268820" y="4863336"/>
            <a:ext cx="10154360" cy="1279479"/>
          </a:xfrm>
          <a:prstGeom prst="rect">
            <a:avLst/>
          </a:prstGeom>
          <a:noFill/>
          <a:ln>
            <a:noFill/>
          </a:ln>
        </p:spPr>
      </p:pic>
      <p:sp>
        <p:nvSpPr>
          <p:cNvPr id="183" name="Google Shape;183;p14"/>
          <p:cNvSpPr txBox="1"/>
          <p:nvPr>
            <p:ph type="title"/>
          </p:nvPr>
        </p:nvSpPr>
        <p:spPr>
          <a:xfrm>
            <a:off x="453104" y="1596696"/>
            <a:ext cx="9908700" cy="744000"/>
          </a:xfrm>
          <a:prstGeom prst="rect">
            <a:avLst/>
          </a:prstGeom>
        </p:spPr>
        <p:txBody>
          <a:bodyPr anchorCtr="0" anchor="t" bIns="116050" lIns="116050" spcFirstLastPara="1" rIns="116050" wrap="square" tIns="116050">
            <a:noAutofit/>
          </a:bodyPr>
          <a:lstStyle/>
          <a:p>
            <a:pPr indent="0" lvl="0" marL="0" rtl="0" algn="ctr">
              <a:spcBef>
                <a:spcPts val="0"/>
              </a:spcBef>
              <a:spcAft>
                <a:spcPts val="0"/>
              </a:spcAft>
              <a:buNone/>
            </a:pPr>
            <a:r>
              <a:rPr b="1" lang="ja" sz="2000">
                <a:solidFill>
                  <a:srgbClr val="5C0011"/>
                </a:solidFill>
                <a:latin typeface="Meiryo"/>
                <a:ea typeface="Meiryo"/>
                <a:cs typeface="Meiryo"/>
                <a:sym typeface="Meiryo"/>
              </a:rPr>
              <a:t>ー 信頼と実績の りぷらす整体学校 ー</a:t>
            </a:r>
            <a:endParaRPr b="1" sz="2000">
              <a:solidFill>
                <a:srgbClr val="5C0011"/>
              </a:solidFill>
              <a:latin typeface="Meiryo"/>
              <a:ea typeface="Meiryo"/>
              <a:cs typeface="Meiryo"/>
              <a:sym typeface="Meiry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pic>
        <p:nvPicPr>
          <p:cNvPr id="556" name="Google Shape;556;p32"/>
          <p:cNvPicPr preferRelativeResize="0"/>
          <p:nvPr/>
        </p:nvPicPr>
        <p:blipFill rotWithShape="1">
          <a:blip r:embed="rId3">
            <a:alphaModFix/>
          </a:blip>
          <a:srcRect b="0" l="47711" r="5772" t="0"/>
          <a:stretch/>
        </p:blipFill>
        <p:spPr>
          <a:xfrm>
            <a:off x="5422200" y="-41350"/>
            <a:ext cx="5346000" cy="7642725"/>
          </a:xfrm>
          <a:prstGeom prst="rect">
            <a:avLst/>
          </a:prstGeom>
          <a:noFill/>
          <a:ln>
            <a:noFill/>
          </a:ln>
        </p:spPr>
      </p:pic>
      <p:sp>
        <p:nvSpPr>
          <p:cNvPr id="557" name="Google Shape;557;p32"/>
          <p:cNvSpPr/>
          <p:nvPr/>
        </p:nvSpPr>
        <p:spPr>
          <a:xfrm>
            <a:off x="310775" y="2330275"/>
            <a:ext cx="2181708" cy="533682"/>
          </a:xfrm>
          <a:prstGeom prst="flowChartTerminator">
            <a:avLst/>
          </a:prstGeom>
          <a:solidFill>
            <a:srgbClr val="5C001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558" name="Google Shape;558;p32"/>
          <p:cNvSpPr txBox="1"/>
          <p:nvPr/>
        </p:nvSpPr>
        <p:spPr>
          <a:xfrm>
            <a:off x="805950" y="3315275"/>
            <a:ext cx="4464000" cy="594300"/>
          </a:xfrm>
          <a:prstGeom prst="rect">
            <a:avLst/>
          </a:prstGeom>
          <a:noFill/>
          <a:ln>
            <a:noFill/>
          </a:ln>
        </p:spPr>
        <p:txBody>
          <a:bodyPr anchorCtr="0" anchor="t" bIns="116050" lIns="116050" spcFirstLastPara="1" rIns="116050" wrap="square" tIns="116050">
            <a:noAutofit/>
          </a:bodyPr>
          <a:lstStyle/>
          <a:p>
            <a:pPr indent="0" lvl="0" marL="0" rtl="0" algn="l">
              <a:spcBef>
                <a:spcPts val="0"/>
              </a:spcBef>
              <a:spcAft>
                <a:spcPts val="0"/>
              </a:spcAft>
              <a:buNone/>
            </a:pPr>
            <a:r>
              <a:rPr b="1" lang="ja" sz="1700">
                <a:solidFill>
                  <a:srgbClr val="5C0011"/>
                </a:solidFill>
                <a:latin typeface="Calibri"/>
                <a:ea typeface="Calibri"/>
                <a:cs typeface="Calibri"/>
                <a:sym typeface="Calibri"/>
              </a:rPr>
              <a:t>http://japan-mercury.com/ripurasu-academy/</a:t>
            </a:r>
            <a:endParaRPr b="1" sz="2700">
              <a:solidFill>
                <a:srgbClr val="5C0011"/>
              </a:solidFill>
              <a:latin typeface="Calibri"/>
              <a:ea typeface="Calibri"/>
              <a:cs typeface="Calibri"/>
              <a:sym typeface="Calibri"/>
            </a:endParaRPr>
          </a:p>
        </p:txBody>
      </p:sp>
      <p:sp>
        <p:nvSpPr>
          <p:cNvPr id="559" name="Google Shape;559;p32"/>
          <p:cNvSpPr txBox="1"/>
          <p:nvPr/>
        </p:nvSpPr>
        <p:spPr>
          <a:xfrm>
            <a:off x="805950" y="4211225"/>
            <a:ext cx="2829900" cy="441600"/>
          </a:xfrm>
          <a:prstGeom prst="rect">
            <a:avLst/>
          </a:prstGeom>
          <a:noFill/>
          <a:ln>
            <a:noFill/>
          </a:ln>
        </p:spPr>
        <p:txBody>
          <a:bodyPr anchorCtr="0" anchor="t" bIns="116050" lIns="116050" spcFirstLastPara="1" rIns="116050" wrap="square" tIns="116050">
            <a:noAutofit/>
          </a:bodyPr>
          <a:lstStyle/>
          <a:p>
            <a:pPr indent="0" lvl="0" marL="0" rtl="0" algn="l">
              <a:spcBef>
                <a:spcPts val="0"/>
              </a:spcBef>
              <a:spcAft>
                <a:spcPts val="0"/>
              </a:spcAft>
              <a:buNone/>
            </a:pPr>
            <a:r>
              <a:rPr b="1" lang="ja" sz="1900">
                <a:solidFill>
                  <a:srgbClr val="5C0011"/>
                </a:solidFill>
                <a:latin typeface="Calibri"/>
                <a:ea typeface="Calibri"/>
                <a:cs typeface="Calibri"/>
                <a:sym typeface="Calibri"/>
              </a:rPr>
              <a:t>03-5631-3730</a:t>
            </a:r>
            <a:endParaRPr b="1" sz="1700">
              <a:solidFill>
                <a:srgbClr val="5C0011"/>
              </a:solidFill>
              <a:latin typeface="Calibri"/>
              <a:ea typeface="Calibri"/>
              <a:cs typeface="Calibri"/>
              <a:sym typeface="Calibri"/>
            </a:endParaRPr>
          </a:p>
        </p:txBody>
      </p:sp>
      <p:sp>
        <p:nvSpPr>
          <p:cNvPr id="560" name="Google Shape;560;p32"/>
          <p:cNvSpPr txBox="1"/>
          <p:nvPr/>
        </p:nvSpPr>
        <p:spPr>
          <a:xfrm>
            <a:off x="263300" y="5813600"/>
            <a:ext cx="5082600" cy="1398300"/>
          </a:xfrm>
          <a:prstGeom prst="rect">
            <a:avLst/>
          </a:prstGeom>
          <a:noFill/>
          <a:ln>
            <a:noFill/>
          </a:ln>
        </p:spPr>
        <p:txBody>
          <a:bodyPr anchorCtr="0" anchor="t" bIns="116050" lIns="116050" spcFirstLastPara="1" rIns="116050" wrap="square" tIns="116050">
            <a:noAutofit/>
          </a:bodyPr>
          <a:lstStyle/>
          <a:p>
            <a:pPr indent="0" lvl="0" marL="0" rtl="0" algn="l">
              <a:spcBef>
                <a:spcPts val="0"/>
              </a:spcBef>
              <a:spcAft>
                <a:spcPts val="0"/>
              </a:spcAft>
              <a:buNone/>
            </a:pPr>
            <a:r>
              <a:rPr b="1" lang="ja" sz="2100">
                <a:solidFill>
                  <a:srgbClr val="5C0011"/>
                </a:solidFill>
                <a:latin typeface="Meiryo"/>
                <a:ea typeface="Meiryo"/>
                <a:cs typeface="Meiryo"/>
                <a:sym typeface="Meiryo"/>
              </a:rPr>
              <a:t>〒131-0032</a:t>
            </a:r>
            <a:endParaRPr b="1" sz="2100">
              <a:solidFill>
                <a:srgbClr val="5C0011"/>
              </a:solidFill>
              <a:latin typeface="Meiryo"/>
              <a:ea typeface="Meiryo"/>
              <a:cs typeface="Meiryo"/>
              <a:sym typeface="Meiryo"/>
            </a:endParaRPr>
          </a:p>
          <a:p>
            <a:pPr indent="0" lvl="0" marL="0" rtl="0" algn="l">
              <a:spcBef>
                <a:spcPts val="0"/>
              </a:spcBef>
              <a:spcAft>
                <a:spcPts val="0"/>
              </a:spcAft>
              <a:buNone/>
            </a:pPr>
            <a:r>
              <a:rPr b="1" lang="ja" sz="2100">
                <a:solidFill>
                  <a:srgbClr val="5C0011"/>
                </a:solidFill>
                <a:latin typeface="Meiryo"/>
                <a:ea typeface="Meiryo"/>
                <a:cs typeface="Meiryo"/>
                <a:sym typeface="Meiryo"/>
              </a:rPr>
              <a:t>東京都墨田区東向島２丁目１６−１２</a:t>
            </a:r>
            <a:endParaRPr b="1" sz="2100">
              <a:solidFill>
                <a:srgbClr val="5C0011"/>
              </a:solidFill>
              <a:latin typeface="Meiryo"/>
              <a:ea typeface="Meiryo"/>
              <a:cs typeface="Meiryo"/>
              <a:sym typeface="Meiryo"/>
            </a:endParaRPr>
          </a:p>
          <a:p>
            <a:pPr indent="0" lvl="0" marL="0" rtl="0" algn="l">
              <a:spcBef>
                <a:spcPts val="0"/>
              </a:spcBef>
              <a:spcAft>
                <a:spcPts val="0"/>
              </a:spcAft>
              <a:buNone/>
            </a:pPr>
            <a:r>
              <a:rPr b="1" lang="ja" sz="2100">
                <a:solidFill>
                  <a:srgbClr val="5C0011"/>
                </a:solidFill>
                <a:latin typeface="Meiryo"/>
                <a:ea typeface="Meiryo"/>
                <a:cs typeface="Meiryo"/>
                <a:sym typeface="Meiryo"/>
              </a:rPr>
              <a:t>りぷらす曳舟店・2階</a:t>
            </a:r>
            <a:endParaRPr b="1" sz="2100">
              <a:solidFill>
                <a:srgbClr val="5C0011"/>
              </a:solidFill>
              <a:latin typeface="Meiryo"/>
              <a:ea typeface="Meiryo"/>
              <a:cs typeface="Meiryo"/>
              <a:sym typeface="Meiryo"/>
            </a:endParaRPr>
          </a:p>
        </p:txBody>
      </p:sp>
      <p:sp>
        <p:nvSpPr>
          <p:cNvPr id="561" name="Google Shape;561;p32"/>
          <p:cNvSpPr txBox="1"/>
          <p:nvPr/>
        </p:nvSpPr>
        <p:spPr>
          <a:xfrm>
            <a:off x="537847" y="2299950"/>
            <a:ext cx="1707000" cy="594300"/>
          </a:xfrm>
          <a:prstGeom prst="rect">
            <a:avLst/>
          </a:prstGeom>
          <a:noFill/>
          <a:ln>
            <a:noFill/>
          </a:ln>
        </p:spPr>
        <p:txBody>
          <a:bodyPr anchorCtr="0" anchor="t" bIns="116050" lIns="116050" spcFirstLastPara="1" rIns="116050" wrap="square" tIns="116050">
            <a:noAutofit/>
          </a:bodyPr>
          <a:lstStyle/>
          <a:p>
            <a:pPr indent="0" lvl="0" marL="0" rtl="0" algn="ctr">
              <a:spcBef>
                <a:spcPts val="0"/>
              </a:spcBef>
              <a:spcAft>
                <a:spcPts val="0"/>
              </a:spcAft>
              <a:buNone/>
            </a:pPr>
            <a:r>
              <a:rPr b="1" lang="ja" sz="2500">
                <a:solidFill>
                  <a:srgbClr val="FFFFFF"/>
                </a:solidFill>
                <a:latin typeface="Calibri"/>
                <a:ea typeface="Calibri"/>
                <a:cs typeface="Calibri"/>
                <a:sym typeface="Calibri"/>
              </a:rPr>
              <a:t>連絡先</a:t>
            </a:r>
            <a:endParaRPr b="1" sz="3000">
              <a:solidFill>
                <a:srgbClr val="FFFFFF"/>
              </a:solidFill>
              <a:latin typeface="Calibri"/>
              <a:ea typeface="Calibri"/>
              <a:cs typeface="Calibri"/>
              <a:sym typeface="Calibri"/>
            </a:endParaRPr>
          </a:p>
        </p:txBody>
      </p:sp>
      <p:cxnSp>
        <p:nvCxnSpPr>
          <p:cNvPr id="562" name="Google Shape;562;p32"/>
          <p:cNvCxnSpPr/>
          <p:nvPr/>
        </p:nvCxnSpPr>
        <p:spPr>
          <a:xfrm>
            <a:off x="-274199" y="5491932"/>
            <a:ext cx="5808600" cy="0"/>
          </a:xfrm>
          <a:prstGeom prst="straightConnector1">
            <a:avLst/>
          </a:prstGeom>
          <a:noFill/>
          <a:ln cap="flat" cmpd="sng" w="28575">
            <a:solidFill>
              <a:srgbClr val="5C0011"/>
            </a:solidFill>
            <a:prstDash val="dot"/>
            <a:round/>
            <a:headEnd len="med" w="med" type="none"/>
            <a:tailEnd len="med" w="med" type="none"/>
          </a:ln>
        </p:spPr>
      </p:cxnSp>
      <p:pic>
        <p:nvPicPr>
          <p:cNvPr id="563" name="Google Shape;563;p32"/>
          <p:cNvPicPr preferRelativeResize="0"/>
          <p:nvPr/>
        </p:nvPicPr>
        <p:blipFill>
          <a:blip r:embed="rId4">
            <a:alphaModFix/>
          </a:blip>
          <a:stretch>
            <a:fillRect/>
          </a:stretch>
        </p:blipFill>
        <p:spPr>
          <a:xfrm>
            <a:off x="475300" y="0"/>
            <a:ext cx="4319650" cy="1676816"/>
          </a:xfrm>
          <a:prstGeom prst="rect">
            <a:avLst/>
          </a:prstGeom>
          <a:noFill/>
          <a:ln>
            <a:noFill/>
          </a:ln>
        </p:spPr>
      </p:pic>
      <p:pic>
        <p:nvPicPr>
          <p:cNvPr id="564" name="Google Shape;564;p32"/>
          <p:cNvPicPr preferRelativeResize="0"/>
          <p:nvPr/>
        </p:nvPicPr>
        <p:blipFill>
          <a:blip r:embed="rId5">
            <a:alphaModFix/>
          </a:blip>
          <a:stretch>
            <a:fillRect/>
          </a:stretch>
        </p:blipFill>
        <p:spPr>
          <a:xfrm>
            <a:off x="461644" y="4250460"/>
            <a:ext cx="314201" cy="363127"/>
          </a:xfrm>
          <a:prstGeom prst="rect">
            <a:avLst/>
          </a:prstGeom>
          <a:noFill/>
          <a:ln>
            <a:noFill/>
          </a:ln>
        </p:spPr>
      </p:pic>
      <p:pic>
        <p:nvPicPr>
          <p:cNvPr id="565" name="Google Shape;565;p32"/>
          <p:cNvPicPr preferRelativeResize="0"/>
          <p:nvPr/>
        </p:nvPicPr>
        <p:blipFill>
          <a:blip r:embed="rId6">
            <a:alphaModFix/>
          </a:blip>
          <a:stretch>
            <a:fillRect/>
          </a:stretch>
        </p:blipFill>
        <p:spPr>
          <a:xfrm>
            <a:off x="401046" y="3390788"/>
            <a:ext cx="435407" cy="363127"/>
          </a:xfrm>
          <a:prstGeom prst="rect">
            <a:avLst/>
          </a:prstGeom>
          <a:noFill/>
          <a:ln>
            <a:noFill/>
          </a:ln>
        </p:spPr>
      </p:pic>
      <p:sp>
        <p:nvSpPr>
          <p:cNvPr id="566" name="Google Shape;566;p32"/>
          <p:cNvSpPr txBox="1"/>
          <p:nvPr/>
        </p:nvSpPr>
        <p:spPr>
          <a:xfrm>
            <a:off x="2340075" y="4211225"/>
            <a:ext cx="2829900" cy="441600"/>
          </a:xfrm>
          <a:prstGeom prst="rect">
            <a:avLst/>
          </a:prstGeom>
          <a:noFill/>
          <a:ln>
            <a:noFill/>
          </a:ln>
        </p:spPr>
        <p:txBody>
          <a:bodyPr anchorCtr="0" anchor="t" bIns="116050" lIns="116050" spcFirstLastPara="1" rIns="116050" wrap="square" tIns="116050">
            <a:noAutofit/>
          </a:bodyPr>
          <a:lstStyle/>
          <a:p>
            <a:pPr indent="0" lvl="0" marL="0" rtl="0" algn="l">
              <a:spcBef>
                <a:spcPts val="0"/>
              </a:spcBef>
              <a:spcAft>
                <a:spcPts val="0"/>
              </a:spcAft>
              <a:buNone/>
            </a:pPr>
            <a:r>
              <a:rPr b="1" lang="ja" sz="1800">
                <a:solidFill>
                  <a:srgbClr val="5C0011"/>
                </a:solidFill>
                <a:latin typeface="Calibri"/>
                <a:ea typeface="Calibri"/>
                <a:cs typeface="Calibri"/>
                <a:sym typeface="Calibri"/>
              </a:rPr>
              <a:t>(開校時間</a:t>
            </a:r>
            <a:r>
              <a:rPr b="1" lang="ja" sz="1900">
                <a:solidFill>
                  <a:srgbClr val="5C0011"/>
                </a:solidFill>
                <a:latin typeface="Calibri"/>
                <a:ea typeface="Calibri"/>
                <a:cs typeface="Calibri"/>
                <a:sym typeface="Calibri"/>
              </a:rPr>
              <a:t>： 10:00~23:00</a:t>
            </a:r>
            <a:r>
              <a:rPr b="1" lang="ja" sz="1700">
                <a:solidFill>
                  <a:srgbClr val="5C0011"/>
                </a:solidFill>
                <a:latin typeface="Calibri"/>
                <a:ea typeface="Calibri"/>
                <a:cs typeface="Calibri"/>
                <a:sym typeface="Calibri"/>
              </a:rPr>
              <a:t>)</a:t>
            </a:r>
            <a:endParaRPr b="1" sz="1700">
              <a:solidFill>
                <a:srgbClr val="5C001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15"/>
          <p:cNvPicPr preferRelativeResize="0"/>
          <p:nvPr/>
        </p:nvPicPr>
        <p:blipFill rotWithShape="1">
          <a:blip r:embed="rId3">
            <a:alphaModFix/>
          </a:blip>
          <a:srcRect b="0" l="20854" r="31326" t="0"/>
          <a:stretch/>
        </p:blipFill>
        <p:spPr>
          <a:xfrm>
            <a:off x="0" y="0"/>
            <a:ext cx="5418699" cy="7560000"/>
          </a:xfrm>
          <a:prstGeom prst="rect">
            <a:avLst/>
          </a:prstGeom>
          <a:noFill/>
          <a:ln>
            <a:noFill/>
          </a:ln>
        </p:spPr>
      </p:pic>
      <p:sp>
        <p:nvSpPr>
          <p:cNvPr id="189" name="Google Shape;189;p15"/>
          <p:cNvSpPr/>
          <p:nvPr/>
        </p:nvSpPr>
        <p:spPr>
          <a:xfrm>
            <a:off x="5346000" y="2605543"/>
            <a:ext cx="5346000" cy="4954457"/>
          </a:xfrm>
          <a:prstGeom prst="flowChartProcess">
            <a:avLst/>
          </a:prstGeom>
          <a:solidFill>
            <a:srgbClr val="E69138"/>
          </a:solidFill>
          <a:ln>
            <a:noFill/>
          </a:ln>
        </p:spPr>
        <p:txBody>
          <a:bodyPr anchorCtr="0" anchor="ctr" bIns="116050" lIns="116050" spcFirstLastPara="1" rIns="116050" wrap="square" tIns="116050">
            <a:noAutofit/>
          </a:bodyPr>
          <a:lstStyle/>
          <a:p>
            <a:pPr indent="0" lvl="0" marL="584200" rtl="0" algn="l">
              <a:lnSpc>
                <a:spcPct val="115000"/>
              </a:lnSpc>
              <a:spcBef>
                <a:spcPts val="0"/>
              </a:spcBef>
              <a:spcAft>
                <a:spcPts val="2000"/>
              </a:spcAft>
              <a:buNone/>
            </a:pPr>
            <a:r>
              <a:t/>
            </a:r>
            <a:endParaRPr sz="2300">
              <a:solidFill>
                <a:srgbClr val="5C0011"/>
              </a:solidFill>
              <a:latin typeface="Lato"/>
              <a:ea typeface="Lato"/>
              <a:cs typeface="Lato"/>
              <a:sym typeface="Lato"/>
            </a:endParaRPr>
          </a:p>
        </p:txBody>
      </p:sp>
      <p:sp>
        <p:nvSpPr>
          <p:cNvPr id="190" name="Google Shape;190;p15"/>
          <p:cNvSpPr/>
          <p:nvPr/>
        </p:nvSpPr>
        <p:spPr>
          <a:xfrm flipH="1" rot="10800000">
            <a:off x="5342492" y="2671267"/>
            <a:ext cx="5352900" cy="59100"/>
          </a:xfrm>
          <a:prstGeom prst="rect">
            <a:avLst/>
          </a:prstGeom>
          <a:solidFill>
            <a:srgbClr val="5C001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191" name="Google Shape;191;p15"/>
          <p:cNvSpPr/>
          <p:nvPr/>
        </p:nvSpPr>
        <p:spPr>
          <a:xfrm>
            <a:off x="5346000" y="0"/>
            <a:ext cx="5346000" cy="2605543"/>
          </a:xfrm>
          <a:prstGeom prst="flowChartProcess">
            <a:avLst/>
          </a:prstGeom>
          <a:solidFill>
            <a:srgbClr val="5C0011"/>
          </a:solidFill>
          <a:ln>
            <a:noFill/>
          </a:ln>
        </p:spPr>
        <p:txBody>
          <a:bodyPr anchorCtr="0" anchor="ctr" bIns="116050" lIns="116050" spcFirstLastPara="1" rIns="116050" wrap="square" tIns="116050">
            <a:noAutofit/>
          </a:bodyPr>
          <a:lstStyle/>
          <a:p>
            <a:pPr indent="0" lvl="0" marL="584200" rtl="0" algn="l">
              <a:spcBef>
                <a:spcPts val="0"/>
              </a:spcBef>
              <a:spcAft>
                <a:spcPts val="1900"/>
              </a:spcAft>
              <a:buNone/>
            </a:pPr>
            <a:r>
              <a:t/>
            </a:r>
            <a:endParaRPr sz="2300">
              <a:solidFill>
                <a:srgbClr val="FFFFFF"/>
              </a:solidFill>
              <a:latin typeface="Lato"/>
              <a:ea typeface="Lato"/>
              <a:cs typeface="Lato"/>
              <a:sym typeface="Lato"/>
            </a:endParaRPr>
          </a:p>
        </p:txBody>
      </p:sp>
      <p:sp>
        <p:nvSpPr>
          <p:cNvPr id="192" name="Google Shape;192;p15"/>
          <p:cNvSpPr txBox="1"/>
          <p:nvPr/>
        </p:nvSpPr>
        <p:spPr>
          <a:xfrm>
            <a:off x="5683750" y="495200"/>
            <a:ext cx="5008200" cy="1773900"/>
          </a:xfrm>
          <a:prstGeom prst="rect">
            <a:avLst/>
          </a:prstGeom>
          <a:noFill/>
          <a:ln>
            <a:noFill/>
          </a:ln>
        </p:spPr>
        <p:txBody>
          <a:bodyPr anchorCtr="0" anchor="t" bIns="116050" lIns="116050" spcFirstLastPara="1" rIns="116050" wrap="square" tIns="116050">
            <a:noAutofit/>
          </a:bodyPr>
          <a:lstStyle/>
          <a:p>
            <a:pPr indent="0" lvl="0" marL="127000" rtl="0" algn="l">
              <a:spcBef>
                <a:spcPts val="0"/>
              </a:spcBef>
              <a:spcAft>
                <a:spcPts val="1900"/>
              </a:spcAft>
              <a:buNone/>
            </a:pPr>
            <a:r>
              <a:rPr b="1" lang="ja" sz="3400">
                <a:solidFill>
                  <a:srgbClr val="FFFFFF"/>
                </a:solidFill>
                <a:latin typeface="Meiryo"/>
                <a:ea typeface="Meiryo"/>
                <a:cs typeface="Meiryo"/>
                <a:sym typeface="Meiryo"/>
              </a:rPr>
              <a:t>現場で即戦力となる</a:t>
            </a:r>
            <a:br>
              <a:rPr b="1" lang="ja" sz="3400">
                <a:solidFill>
                  <a:srgbClr val="FFFFFF"/>
                </a:solidFill>
                <a:latin typeface="Meiryo"/>
                <a:ea typeface="Meiryo"/>
                <a:cs typeface="Meiryo"/>
                <a:sym typeface="Meiryo"/>
              </a:rPr>
            </a:br>
            <a:r>
              <a:rPr b="1" lang="ja" sz="3400">
                <a:solidFill>
                  <a:srgbClr val="FFFFFF"/>
                </a:solidFill>
                <a:latin typeface="Meiryo"/>
                <a:ea typeface="Meiryo"/>
                <a:cs typeface="Meiryo"/>
                <a:sym typeface="Meiryo"/>
              </a:rPr>
              <a:t>クリニカルマッサージ</a:t>
            </a:r>
            <a:br>
              <a:rPr b="1" lang="ja" sz="3400">
                <a:solidFill>
                  <a:srgbClr val="FFFFFF"/>
                </a:solidFill>
                <a:latin typeface="Meiryo"/>
                <a:ea typeface="Meiryo"/>
                <a:cs typeface="Meiryo"/>
                <a:sym typeface="Meiryo"/>
              </a:rPr>
            </a:br>
            <a:r>
              <a:rPr b="1" lang="ja" sz="3400">
                <a:solidFill>
                  <a:srgbClr val="FFFFFF"/>
                </a:solidFill>
                <a:latin typeface="Meiryo"/>
                <a:ea typeface="Meiryo"/>
                <a:cs typeface="Meiryo"/>
                <a:sym typeface="Meiryo"/>
              </a:rPr>
              <a:t>を学べる</a:t>
            </a:r>
            <a:endParaRPr b="1" sz="3400">
              <a:solidFill>
                <a:srgbClr val="FFFFFF"/>
              </a:solidFill>
              <a:latin typeface="Meiryo"/>
              <a:ea typeface="Meiryo"/>
              <a:cs typeface="Meiryo"/>
              <a:sym typeface="Meiryo"/>
            </a:endParaRPr>
          </a:p>
        </p:txBody>
      </p:sp>
      <p:sp>
        <p:nvSpPr>
          <p:cNvPr id="193" name="Google Shape;193;p15"/>
          <p:cNvSpPr txBox="1"/>
          <p:nvPr/>
        </p:nvSpPr>
        <p:spPr>
          <a:xfrm>
            <a:off x="5683750" y="3325975"/>
            <a:ext cx="4810200" cy="3711000"/>
          </a:xfrm>
          <a:prstGeom prst="rect">
            <a:avLst/>
          </a:prstGeom>
          <a:noFill/>
          <a:ln>
            <a:noFill/>
          </a:ln>
        </p:spPr>
        <p:txBody>
          <a:bodyPr anchorCtr="0" anchor="t" bIns="116050" lIns="116050" spcFirstLastPara="1" rIns="116050" wrap="square" tIns="116050">
            <a:noAutofit/>
          </a:bodyPr>
          <a:lstStyle/>
          <a:p>
            <a:pPr indent="0" lvl="0" marL="0" rtl="0" algn="l">
              <a:lnSpc>
                <a:spcPct val="115000"/>
              </a:lnSpc>
              <a:spcBef>
                <a:spcPts val="0"/>
              </a:spcBef>
              <a:spcAft>
                <a:spcPts val="0"/>
              </a:spcAft>
              <a:buNone/>
            </a:pPr>
            <a:r>
              <a:rPr lang="ja" sz="1700">
                <a:solidFill>
                  <a:srgbClr val="5C0011"/>
                </a:solidFill>
                <a:latin typeface="Meiryo"/>
                <a:ea typeface="Meiryo"/>
                <a:cs typeface="Meiryo"/>
                <a:sym typeface="Meiryo"/>
              </a:rPr>
              <a:t>クリニカルマッサージとは</a:t>
            </a:r>
            <a:br>
              <a:rPr lang="ja" sz="1700">
                <a:solidFill>
                  <a:srgbClr val="5C0011"/>
                </a:solidFill>
                <a:latin typeface="Meiryo"/>
                <a:ea typeface="Meiryo"/>
                <a:cs typeface="Meiryo"/>
                <a:sym typeface="Meiryo"/>
              </a:rPr>
            </a:br>
            <a:r>
              <a:rPr lang="ja" sz="1700">
                <a:solidFill>
                  <a:srgbClr val="5C0011"/>
                </a:solidFill>
                <a:latin typeface="Meiryo"/>
                <a:ea typeface="Meiryo"/>
                <a:cs typeface="Meiryo"/>
                <a:sym typeface="Meiryo"/>
              </a:rPr>
              <a:t>治療的なマッサージという意味です。</a:t>
            </a:r>
            <a:endParaRPr sz="1700">
              <a:solidFill>
                <a:srgbClr val="5C0011"/>
              </a:solidFill>
              <a:latin typeface="Meiryo"/>
              <a:ea typeface="Meiryo"/>
              <a:cs typeface="Meiryo"/>
              <a:sym typeface="Meiryo"/>
            </a:endParaRPr>
          </a:p>
          <a:p>
            <a:pPr indent="0" lvl="0" marL="0" rtl="0" algn="l">
              <a:lnSpc>
                <a:spcPct val="115000"/>
              </a:lnSpc>
              <a:spcBef>
                <a:spcPts val="2000"/>
              </a:spcBef>
              <a:spcAft>
                <a:spcPts val="0"/>
              </a:spcAft>
              <a:buNone/>
            </a:pPr>
            <a:r>
              <a:rPr lang="ja" sz="1700">
                <a:solidFill>
                  <a:srgbClr val="5C0011"/>
                </a:solidFill>
                <a:latin typeface="Meiryo"/>
                <a:ea typeface="Meiryo"/>
                <a:cs typeface="Meiryo"/>
                <a:sym typeface="Meiryo"/>
              </a:rPr>
              <a:t>現在、</a:t>
            </a:r>
            <a:r>
              <a:rPr b="1" lang="ja" sz="1700">
                <a:solidFill>
                  <a:srgbClr val="5C0011"/>
                </a:solidFill>
                <a:latin typeface="Meiryo"/>
                <a:ea typeface="Meiryo"/>
                <a:cs typeface="Meiryo"/>
                <a:sym typeface="Meiryo"/>
              </a:rPr>
              <a:t>数多くのマッサージ店や</a:t>
            </a:r>
            <a:br>
              <a:rPr b="1" lang="ja" sz="1700">
                <a:solidFill>
                  <a:srgbClr val="5C0011"/>
                </a:solidFill>
                <a:latin typeface="Meiryo"/>
                <a:ea typeface="Meiryo"/>
                <a:cs typeface="Meiryo"/>
                <a:sym typeface="Meiryo"/>
              </a:rPr>
            </a:br>
            <a:r>
              <a:rPr b="1" lang="ja" sz="1700">
                <a:solidFill>
                  <a:srgbClr val="5C0011"/>
                </a:solidFill>
                <a:latin typeface="Meiryo"/>
                <a:ea typeface="Meiryo"/>
                <a:cs typeface="Meiryo"/>
                <a:sym typeface="Meiryo"/>
              </a:rPr>
              <a:t>整体リラクゼーションのお店が存在</a:t>
            </a:r>
            <a:r>
              <a:rPr lang="ja" sz="1700">
                <a:solidFill>
                  <a:srgbClr val="5C0011"/>
                </a:solidFill>
                <a:latin typeface="Meiryo"/>
                <a:ea typeface="Meiryo"/>
                <a:cs typeface="Meiryo"/>
                <a:sym typeface="Meiryo"/>
              </a:rPr>
              <a:t>し、</a:t>
            </a:r>
            <a:br>
              <a:rPr lang="ja" sz="1700">
                <a:solidFill>
                  <a:srgbClr val="5C0011"/>
                </a:solidFill>
                <a:latin typeface="Meiryo"/>
                <a:ea typeface="Meiryo"/>
                <a:cs typeface="Meiryo"/>
                <a:sym typeface="Meiryo"/>
              </a:rPr>
            </a:br>
            <a:r>
              <a:rPr b="1" lang="ja" sz="1700">
                <a:solidFill>
                  <a:srgbClr val="5C0011"/>
                </a:solidFill>
                <a:latin typeface="Meiryo"/>
                <a:ea typeface="Meiryo"/>
                <a:cs typeface="Meiryo"/>
                <a:sym typeface="Meiryo"/>
              </a:rPr>
              <a:t>訪問(在宅)ケアの需要</a:t>
            </a:r>
            <a:r>
              <a:rPr lang="ja" sz="1700">
                <a:solidFill>
                  <a:srgbClr val="5C0011"/>
                </a:solidFill>
                <a:latin typeface="Meiryo"/>
                <a:ea typeface="Meiryo"/>
                <a:cs typeface="Meiryo"/>
                <a:sym typeface="Meiryo"/>
              </a:rPr>
              <a:t>も高まっています。</a:t>
            </a:r>
            <a:endParaRPr sz="1700">
              <a:solidFill>
                <a:srgbClr val="5C0011"/>
              </a:solidFill>
              <a:latin typeface="Meiryo"/>
              <a:ea typeface="Meiryo"/>
              <a:cs typeface="Meiryo"/>
              <a:sym typeface="Meiryo"/>
            </a:endParaRPr>
          </a:p>
          <a:p>
            <a:pPr indent="0" lvl="0" marL="0" rtl="0" algn="l">
              <a:lnSpc>
                <a:spcPct val="115000"/>
              </a:lnSpc>
              <a:spcBef>
                <a:spcPts val="2000"/>
              </a:spcBef>
              <a:spcAft>
                <a:spcPts val="0"/>
              </a:spcAft>
              <a:buNone/>
            </a:pPr>
            <a:r>
              <a:rPr lang="ja" sz="1700">
                <a:solidFill>
                  <a:srgbClr val="5C0011"/>
                </a:solidFill>
                <a:latin typeface="Meiryo"/>
                <a:ea typeface="Meiryo"/>
                <a:cs typeface="Meiryo"/>
                <a:sym typeface="Meiryo"/>
              </a:rPr>
              <a:t>当校では整体・マッサージの</a:t>
            </a:r>
            <a:br>
              <a:rPr lang="ja" sz="1700">
                <a:solidFill>
                  <a:srgbClr val="5C0011"/>
                </a:solidFill>
                <a:latin typeface="Meiryo"/>
                <a:ea typeface="Meiryo"/>
                <a:cs typeface="Meiryo"/>
                <a:sym typeface="Meiryo"/>
              </a:rPr>
            </a:br>
            <a:r>
              <a:rPr b="1" lang="ja" sz="1700">
                <a:solidFill>
                  <a:srgbClr val="5C0011"/>
                </a:solidFill>
                <a:latin typeface="Meiryo"/>
                <a:ea typeface="Meiryo"/>
                <a:cs typeface="Meiryo"/>
                <a:sym typeface="Meiryo"/>
              </a:rPr>
              <a:t>多種多岐な技術</a:t>
            </a:r>
            <a:r>
              <a:rPr lang="ja" sz="1700">
                <a:solidFill>
                  <a:srgbClr val="5C0011"/>
                </a:solidFill>
                <a:latin typeface="Meiryo"/>
                <a:ea typeface="Meiryo"/>
                <a:cs typeface="Meiryo"/>
                <a:sym typeface="Meiryo"/>
              </a:rPr>
              <a:t>を取得することができます。</a:t>
            </a:r>
            <a:endParaRPr sz="1700">
              <a:solidFill>
                <a:srgbClr val="5C0011"/>
              </a:solidFill>
              <a:latin typeface="Meiryo"/>
              <a:ea typeface="Meiryo"/>
              <a:cs typeface="Meiryo"/>
              <a:sym typeface="Meiryo"/>
            </a:endParaRPr>
          </a:p>
          <a:p>
            <a:pPr indent="0" lvl="0" marL="0" rtl="0" algn="l">
              <a:lnSpc>
                <a:spcPct val="115000"/>
              </a:lnSpc>
              <a:spcBef>
                <a:spcPts val="2000"/>
              </a:spcBef>
              <a:spcAft>
                <a:spcPts val="2000"/>
              </a:spcAft>
              <a:buNone/>
            </a:pPr>
            <a:r>
              <a:rPr lang="ja" sz="1700">
                <a:solidFill>
                  <a:srgbClr val="5C0011"/>
                </a:solidFill>
                <a:latin typeface="Meiryo"/>
                <a:ea typeface="Meiryo"/>
                <a:cs typeface="Meiryo"/>
                <a:sym typeface="Meiryo"/>
              </a:rPr>
              <a:t>整体師・セラピストとして</a:t>
            </a:r>
            <a:br>
              <a:rPr lang="ja" sz="1700">
                <a:solidFill>
                  <a:srgbClr val="5C0011"/>
                </a:solidFill>
                <a:latin typeface="Meiryo"/>
                <a:ea typeface="Meiryo"/>
                <a:cs typeface="Meiryo"/>
                <a:sym typeface="Meiryo"/>
              </a:rPr>
            </a:br>
            <a:r>
              <a:rPr lang="ja" sz="1700">
                <a:solidFill>
                  <a:srgbClr val="5C0011"/>
                </a:solidFill>
                <a:latin typeface="Meiryo"/>
                <a:ea typeface="Meiryo"/>
                <a:cs typeface="Meiryo"/>
                <a:sym typeface="Meiryo"/>
              </a:rPr>
              <a:t>「一生食べていける」全てが学べます！</a:t>
            </a:r>
            <a:endParaRPr sz="1700">
              <a:solidFill>
                <a:srgbClr val="5C0011"/>
              </a:solidFill>
              <a:latin typeface="Meiryo"/>
              <a:ea typeface="Meiryo"/>
              <a:cs typeface="Meiryo"/>
              <a:sym typeface="Meiry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16"/>
          <p:cNvSpPr/>
          <p:nvPr/>
        </p:nvSpPr>
        <p:spPr>
          <a:xfrm>
            <a:off x="-3508" y="2605543"/>
            <a:ext cx="5346000" cy="4954457"/>
          </a:xfrm>
          <a:prstGeom prst="flowChartProcess">
            <a:avLst/>
          </a:prstGeom>
          <a:solidFill>
            <a:srgbClr val="E69138"/>
          </a:solidFill>
          <a:ln>
            <a:noFill/>
          </a:ln>
        </p:spPr>
        <p:txBody>
          <a:bodyPr anchorCtr="0" anchor="ctr" bIns="116050" lIns="116050" spcFirstLastPara="1" rIns="116050" wrap="square" tIns="116050">
            <a:noAutofit/>
          </a:bodyPr>
          <a:lstStyle/>
          <a:p>
            <a:pPr indent="0" lvl="0" marL="584200" rtl="0" algn="l">
              <a:lnSpc>
                <a:spcPct val="115000"/>
              </a:lnSpc>
              <a:spcBef>
                <a:spcPts val="0"/>
              </a:spcBef>
              <a:spcAft>
                <a:spcPts val="2000"/>
              </a:spcAft>
              <a:buNone/>
            </a:pPr>
            <a:r>
              <a:t/>
            </a:r>
            <a:endParaRPr sz="2300">
              <a:solidFill>
                <a:srgbClr val="5C0011"/>
              </a:solidFill>
              <a:latin typeface="Lato"/>
              <a:ea typeface="Lato"/>
              <a:cs typeface="Lato"/>
              <a:sym typeface="Lato"/>
            </a:endParaRPr>
          </a:p>
        </p:txBody>
      </p:sp>
      <p:sp>
        <p:nvSpPr>
          <p:cNvPr id="199" name="Google Shape;199;p16"/>
          <p:cNvSpPr/>
          <p:nvPr/>
        </p:nvSpPr>
        <p:spPr>
          <a:xfrm flipH="1" rot="10800000">
            <a:off x="-7016" y="2671267"/>
            <a:ext cx="5352900" cy="59100"/>
          </a:xfrm>
          <a:prstGeom prst="rect">
            <a:avLst/>
          </a:prstGeom>
          <a:solidFill>
            <a:srgbClr val="5C001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200" name="Google Shape;200;p16"/>
          <p:cNvSpPr/>
          <p:nvPr/>
        </p:nvSpPr>
        <p:spPr>
          <a:xfrm>
            <a:off x="-3508" y="0"/>
            <a:ext cx="5346000" cy="2605543"/>
          </a:xfrm>
          <a:prstGeom prst="flowChartProcess">
            <a:avLst/>
          </a:prstGeom>
          <a:solidFill>
            <a:srgbClr val="5C0011"/>
          </a:solidFill>
          <a:ln>
            <a:noFill/>
          </a:ln>
        </p:spPr>
        <p:txBody>
          <a:bodyPr anchorCtr="0" anchor="ctr" bIns="116050" lIns="116050" spcFirstLastPara="1" rIns="116050" wrap="square" tIns="116050">
            <a:noAutofit/>
          </a:bodyPr>
          <a:lstStyle/>
          <a:p>
            <a:pPr indent="0" lvl="0" marL="584200" rtl="0" algn="l">
              <a:spcBef>
                <a:spcPts val="0"/>
              </a:spcBef>
              <a:spcAft>
                <a:spcPts val="1900"/>
              </a:spcAft>
              <a:buNone/>
            </a:pPr>
            <a:r>
              <a:t/>
            </a:r>
            <a:endParaRPr sz="2300">
              <a:solidFill>
                <a:srgbClr val="FFFFFF"/>
              </a:solidFill>
              <a:latin typeface="Lato"/>
              <a:ea typeface="Lato"/>
              <a:cs typeface="Lato"/>
              <a:sym typeface="Lato"/>
            </a:endParaRPr>
          </a:p>
        </p:txBody>
      </p:sp>
      <p:sp>
        <p:nvSpPr>
          <p:cNvPr id="201" name="Google Shape;201;p16"/>
          <p:cNvSpPr txBox="1"/>
          <p:nvPr/>
        </p:nvSpPr>
        <p:spPr>
          <a:xfrm>
            <a:off x="112500" y="710600"/>
            <a:ext cx="5230200" cy="1558500"/>
          </a:xfrm>
          <a:prstGeom prst="rect">
            <a:avLst/>
          </a:prstGeom>
          <a:noFill/>
          <a:ln>
            <a:noFill/>
          </a:ln>
        </p:spPr>
        <p:txBody>
          <a:bodyPr anchorCtr="0" anchor="t" bIns="116050" lIns="116050" spcFirstLastPara="1" rIns="116050" wrap="square" tIns="116050">
            <a:noAutofit/>
          </a:bodyPr>
          <a:lstStyle/>
          <a:p>
            <a:pPr indent="0" lvl="0" marL="0" rtl="0" algn="l">
              <a:spcBef>
                <a:spcPts val="0"/>
              </a:spcBef>
              <a:spcAft>
                <a:spcPts val="1900"/>
              </a:spcAft>
              <a:buNone/>
            </a:pPr>
            <a:r>
              <a:rPr b="1" lang="ja" sz="3400">
                <a:solidFill>
                  <a:srgbClr val="FFFFFF"/>
                </a:solidFill>
                <a:latin typeface="Meiryo"/>
                <a:ea typeface="Meiryo"/>
                <a:cs typeface="Meiryo"/>
                <a:sym typeface="Meiryo"/>
              </a:rPr>
              <a:t>マンツーマン体制だから</a:t>
            </a:r>
            <a:br>
              <a:rPr b="1" lang="ja" sz="3400">
                <a:solidFill>
                  <a:srgbClr val="FFFFFF"/>
                </a:solidFill>
                <a:latin typeface="Meiryo"/>
                <a:ea typeface="Meiryo"/>
                <a:cs typeface="Meiryo"/>
                <a:sym typeface="Meiryo"/>
              </a:rPr>
            </a:br>
            <a:r>
              <a:rPr b="1" lang="ja" sz="3400">
                <a:solidFill>
                  <a:srgbClr val="FFFFFF"/>
                </a:solidFill>
                <a:latin typeface="Meiryo"/>
                <a:ea typeface="Meiryo"/>
                <a:cs typeface="Meiryo"/>
                <a:sym typeface="Meiryo"/>
              </a:rPr>
              <a:t>確実にスキルが身に付く</a:t>
            </a:r>
            <a:endParaRPr sz="1800">
              <a:latin typeface="Meiryo"/>
              <a:ea typeface="Meiryo"/>
              <a:cs typeface="Meiryo"/>
              <a:sym typeface="Meiryo"/>
            </a:endParaRPr>
          </a:p>
        </p:txBody>
      </p:sp>
      <p:sp>
        <p:nvSpPr>
          <p:cNvPr id="202" name="Google Shape;202;p16"/>
          <p:cNvSpPr txBox="1"/>
          <p:nvPr/>
        </p:nvSpPr>
        <p:spPr>
          <a:xfrm>
            <a:off x="225000" y="3039800"/>
            <a:ext cx="5117700" cy="4297500"/>
          </a:xfrm>
          <a:prstGeom prst="rect">
            <a:avLst/>
          </a:prstGeom>
          <a:noFill/>
          <a:ln>
            <a:noFill/>
          </a:ln>
        </p:spPr>
        <p:txBody>
          <a:bodyPr anchorCtr="0" anchor="t" bIns="116050" lIns="116050" spcFirstLastPara="1" rIns="116050" wrap="square" tIns="116050">
            <a:noAutofit/>
          </a:bodyPr>
          <a:lstStyle/>
          <a:p>
            <a:pPr indent="0" lvl="0" marL="0" rtl="0" algn="l">
              <a:lnSpc>
                <a:spcPct val="115000"/>
              </a:lnSpc>
              <a:spcBef>
                <a:spcPts val="0"/>
              </a:spcBef>
              <a:spcAft>
                <a:spcPts val="0"/>
              </a:spcAft>
              <a:buNone/>
            </a:pPr>
            <a:r>
              <a:rPr lang="ja" sz="1700">
                <a:solidFill>
                  <a:srgbClr val="5C0011"/>
                </a:solidFill>
                <a:latin typeface="Meiryo"/>
                <a:ea typeface="Meiryo"/>
                <a:cs typeface="Meiryo"/>
                <a:sym typeface="Meiryo"/>
              </a:rPr>
              <a:t>当校は</a:t>
            </a:r>
            <a:r>
              <a:rPr b="1" lang="ja" sz="1700">
                <a:solidFill>
                  <a:srgbClr val="5C0011"/>
                </a:solidFill>
                <a:latin typeface="Meiryo"/>
                <a:ea typeface="Meiryo"/>
                <a:cs typeface="Meiryo"/>
                <a:sym typeface="Meiryo"/>
              </a:rPr>
              <a:t>完全マンツーマン体制・フリータイム制</a:t>
            </a:r>
            <a:endParaRPr sz="1700">
              <a:solidFill>
                <a:srgbClr val="5C0011"/>
              </a:solidFill>
              <a:latin typeface="Meiryo"/>
              <a:ea typeface="Meiryo"/>
              <a:cs typeface="Meiryo"/>
              <a:sym typeface="Meiryo"/>
            </a:endParaRPr>
          </a:p>
          <a:p>
            <a:pPr indent="0" lvl="0" marL="0" rtl="0" algn="l">
              <a:lnSpc>
                <a:spcPct val="115000"/>
              </a:lnSpc>
              <a:spcBef>
                <a:spcPts val="2000"/>
              </a:spcBef>
              <a:spcAft>
                <a:spcPts val="0"/>
              </a:spcAft>
              <a:buNone/>
            </a:pPr>
            <a:r>
              <a:rPr lang="ja" sz="1700">
                <a:solidFill>
                  <a:srgbClr val="5C0011"/>
                </a:solidFill>
                <a:latin typeface="Meiryo"/>
                <a:ea typeface="Meiryo"/>
                <a:cs typeface="Meiryo"/>
                <a:sym typeface="Meiryo"/>
              </a:rPr>
              <a:t>目的や理解度に合わせて受講できるから</a:t>
            </a:r>
            <a:br>
              <a:rPr lang="ja" sz="1700">
                <a:solidFill>
                  <a:srgbClr val="5C0011"/>
                </a:solidFill>
                <a:latin typeface="Meiryo"/>
                <a:ea typeface="Meiryo"/>
                <a:cs typeface="Meiryo"/>
                <a:sym typeface="Meiryo"/>
              </a:rPr>
            </a:br>
            <a:r>
              <a:rPr lang="ja" sz="1700">
                <a:solidFill>
                  <a:srgbClr val="5C0011"/>
                </a:solidFill>
                <a:latin typeface="Meiryo"/>
                <a:ea typeface="Meiryo"/>
                <a:cs typeface="Meiryo"/>
                <a:sym typeface="Meiryo"/>
              </a:rPr>
              <a:t>まったくの</a:t>
            </a:r>
            <a:r>
              <a:rPr b="1" lang="ja" sz="1700">
                <a:solidFill>
                  <a:srgbClr val="5C0011"/>
                </a:solidFill>
                <a:latin typeface="Meiryo"/>
                <a:ea typeface="Meiryo"/>
                <a:cs typeface="Meiryo"/>
                <a:sym typeface="Meiryo"/>
              </a:rPr>
              <a:t>未経験だってOK ！</a:t>
            </a:r>
            <a:endParaRPr b="1" sz="1700">
              <a:solidFill>
                <a:srgbClr val="5C0011"/>
              </a:solidFill>
              <a:latin typeface="Meiryo"/>
              <a:ea typeface="Meiryo"/>
              <a:cs typeface="Meiryo"/>
              <a:sym typeface="Meiryo"/>
            </a:endParaRPr>
          </a:p>
          <a:p>
            <a:pPr indent="0" lvl="0" marL="0" rtl="0" algn="l">
              <a:lnSpc>
                <a:spcPct val="115000"/>
              </a:lnSpc>
              <a:spcBef>
                <a:spcPts val="2000"/>
              </a:spcBef>
              <a:spcAft>
                <a:spcPts val="0"/>
              </a:spcAft>
              <a:buNone/>
            </a:pPr>
            <a:r>
              <a:rPr lang="ja" sz="1700">
                <a:solidFill>
                  <a:srgbClr val="5C0011"/>
                </a:solidFill>
                <a:latin typeface="Meiryo"/>
                <a:ea typeface="Meiryo"/>
                <a:cs typeface="Meiryo"/>
                <a:sym typeface="Meiryo"/>
              </a:rPr>
              <a:t>完全個別指導で納得のいくまで質問して下さい。</a:t>
            </a:r>
            <a:endParaRPr sz="1700">
              <a:solidFill>
                <a:srgbClr val="5C0011"/>
              </a:solidFill>
              <a:latin typeface="Meiryo"/>
              <a:ea typeface="Meiryo"/>
              <a:cs typeface="Meiryo"/>
              <a:sym typeface="Meiryo"/>
            </a:endParaRPr>
          </a:p>
          <a:p>
            <a:pPr indent="0" lvl="0" marL="0" rtl="0" algn="l">
              <a:lnSpc>
                <a:spcPct val="115000"/>
              </a:lnSpc>
              <a:spcBef>
                <a:spcPts val="2000"/>
              </a:spcBef>
              <a:spcAft>
                <a:spcPts val="0"/>
              </a:spcAft>
              <a:buNone/>
            </a:pPr>
            <a:r>
              <a:rPr b="1" lang="ja" sz="1700">
                <a:solidFill>
                  <a:srgbClr val="5C0011"/>
                </a:solidFill>
                <a:latin typeface="Meiryo"/>
                <a:ea typeface="Meiryo"/>
                <a:cs typeface="Meiryo"/>
                <a:sym typeface="Meiryo"/>
              </a:rPr>
              <a:t>毎日開校</a:t>
            </a:r>
            <a:r>
              <a:rPr lang="ja" sz="1700">
                <a:solidFill>
                  <a:srgbClr val="5C0011"/>
                </a:solidFill>
                <a:latin typeface="Meiryo"/>
                <a:ea typeface="Meiryo"/>
                <a:cs typeface="Meiryo"/>
                <a:sym typeface="Meiryo"/>
              </a:rPr>
              <a:t>しているから</a:t>
            </a:r>
            <a:br>
              <a:rPr lang="ja" sz="1700">
                <a:solidFill>
                  <a:srgbClr val="5C0011"/>
                </a:solidFill>
                <a:latin typeface="Meiryo"/>
                <a:ea typeface="Meiryo"/>
                <a:cs typeface="Meiryo"/>
                <a:sym typeface="Meiryo"/>
              </a:rPr>
            </a:br>
            <a:r>
              <a:rPr b="1" lang="ja" sz="1700">
                <a:solidFill>
                  <a:srgbClr val="5C0011"/>
                </a:solidFill>
                <a:latin typeface="Meiryo"/>
                <a:ea typeface="Meiryo"/>
                <a:cs typeface="Meiryo"/>
                <a:sym typeface="Meiryo"/>
              </a:rPr>
              <a:t>いつでも予約＆空いている時間</a:t>
            </a:r>
            <a:r>
              <a:rPr lang="ja" sz="1700">
                <a:solidFill>
                  <a:srgbClr val="5C0011"/>
                </a:solidFill>
                <a:latin typeface="Meiryo"/>
                <a:ea typeface="Meiryo"/>
                <a:cs typeface="Meiryo"/>
                <a:sym typeface="Meiryo"/>
              </a:rPr>
              <a:t>に通えますよ。</a:t>
            </a:r>
            <a:br>
              <a:rPr lang="ja" sz="1700">
                <a:solidFill>
                  <a:srgbClr val="5C0011"/>
                </a:solidFill>
                <a:latin typeface="Meiryo"/>
                <a:ea typeface="Meiryo"/>
                <a:cs typeface="Meiryo"/>
                <a:sym typeface="Meiryo"/>
              </a:rPr>
            </a:br>
            <a:br>
              <a:rPr lang="ja" sz="1700">
                <a:solidFill>
                  <a:srgbClr val="5C0011"/>
                </a:solidFill>
                <a:latin typeface="Meiryo"/>
                <a:ea typeface="Meiryo"/>
                <a:cs typeface="Meiryo"/>
                <a:sym typeface="Meiryo"/>
              </a:rPr>
            </a:br>
            <a:r>
              <a:rPr b="1" lang="ja" sz="1700">
                <a:solidFill>
                  <a:srgbClr val="5C0011"/>
                </a:solidFill>
                <a:latin typeface="Meiryo"/>
                <a:ea typeface="Meiryo"/>
                <a:cs typeface="Meiryo"/>
                <a:sym typeface="Meiryo"/>
              </a:rPr>
              <a:t>仕事を続けながら通う生徒さんも多数在籍！</a:t>
            </a:r>
            <a:br>
              <a:rPr b="1" lang="ja" sz="1700">
                <a:solidFill>
                  <a:srgbClr val="5C0011"/>
                </a:solidFill>
                <a:latin typeface="Meiryo"/>
                <a:ea typeface="Meiryo"/>
                <a:cs typeface="Meiryo"/>
                <a:sym typeface="Meiryo"/>
              </a:rPr>
            </a:br>
            <a:br>
              <a:rPr b="1" lang="ja" sz="1700">
                <a:solidFill>
                  <a:srgbClr val="5C0011"/>
                </a:solidFill>
                <a:latin typeface="Meiryo"/>
                <a:ea typeface="Meiryo"/>
                <a:cs typeface="Meiryo"/>
                <a:sym typeface="Meiryo"/>
              </a:rPr>
            </a:br>
            <a:r>
              <a:rPr lang="ja" sz="1700">
                <a:solidFill>
                  <a:srgbClr val="5C0011"/>
                </a:solidFill>
                <a:latin typeface="Meiryo"/>
                <a:ea typeface="Meiryo"/>
                <a:cs typeface="Meiryo"/>
                <a:sym typeface="Meiryo"/>
              </a:rPr>
              <a:t>自分のペースでしっかりスキルを</a:t>
            </a:r>
            <a:br>
              <a:rPr lang="ja" sz="1700">
                <a:solidFill>
                  <a:srgbClr val="5C0011"/>
                </a:solidFill>
                <a:latin typeface="Meiryo"/>
                <a:ea typeface="Meiryo"/>
                <a:cs typeface="Meiryo"/>
                <a:sym typeface="Meiryo"/>
              </a:rPr>
            </a:br>
            <a:r>
              <a:rPr lang="ja" sz="1700">
                <a:solidFill>
                  <a:srgbClr val="5C0011"/>
                </a:solidFill>
                <a:latin typeface="Meiryo"/>
                <a:ea typeface="Meiryo"/>
                <a:cs typeface="Meiryo"/>
                <a:sym typeface="Meiryo"/>
              </a:rPr>
              <a:t>身につけましょう！</a:t>
            </a:r>
            <a:endParaRPr sz="1700">
              <a:solidFill>
                <a:srgbClr val="5C0011"/>
              </a:solidFill>
              <a:latin typeface="Meiryo"/>
              <a:ea typeface="Meiryo"/>
              <a:cs typeface="Meiryo"/>
              <a:sym typeface="Meiryo"/>
            </a:endParaRPr>
          </a:p>
          <a:p>
            <a:pPr indent="0" lvl="0" marL="0" rtl="0" algn="l">
              <a:spcBef>
                <a:spcPts val="2000"/>
              </a:spcBef>
              <a:spcAft>
                <a:spcPts val="0"/>
              </a:spcAft>
              <a:buNone/>
            </a:pPr>
            <a:r>
              <a:t/>
            </a:r>
            <a:endParaRPr sz="1500">
              <a:latin typeface="Calibri"/>
              <a:ea typeface="Calibri"/>
              <a:cs typeface="Calibri"/>
              <a:sym typeface="Calibri"/>
            </a:endParaRPr>
          </a:p>
        </p:txBody>
      </p:sp>
      <p:pic>
        <p:nvPicPr>
          <p:cNvPr id="203" name="Google Shape;203;p16"/>
          <p:cNvPicPr preferRelativeResize="0"/>
          <p:nvPr/>
        </p:nvPicPr>
        <p:blipFill rotWithShape="1">
          <a:blip r:embed="rId3">
            <a:alphaModFix/>
          </a:blip>
          <a:srcRect b="0" l="31883" r="20875" t="0"/>
          <a:stretch/>
        </p:blipFill>
        <p:spPr>
          <a:xfrm>
            <a:off x="5346000" y="0"/>
            <a:ext cx="5352899" cy="7560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17"/>
          <p:cNvPicPr preferRelativeResize="0"/>
          <p:nvPr/>
        </p:nvPicPr>
        <p:blipFill rotWithShape="1">
          <a:blip r:embed="rId3">
            <a:alphaModFix/>
          </a:blip>
          <a:srcRect b="0" l="26985" r="0" t="0"/>
          <a:stretch/>
        </p:blipFill>
        <p:spPr>
          <a:xfrm>
            <a:off x="-1" y="0"/>
            <a:ext cx="8279493" cy="7559997"/>
          </a:xfrm>
          <a:prstGeom prst="rect">
            <a:avLst/>
          </a:prstGeom>
          <a:noFill/>
          <a:ln>
            <a:noFill/>
          </a:ln>
        </p:spPr>
      </p:pic>
      <p:sp>
        <p:nvSpPr>
          <p:cNvPr id="209" name="Google Shape;209;p17"/>
          <p:cNvSpPr/>
          <p:nvPr/>
        </p:nvSpPr>
        <p:spPr>
          <a:xfrm>
            <a:off x="5346000" y="2605543"/>
            <a:ext cx="5346000" cy="4954457"/>
          </a:xfrm>
          <a:prstGeom prst="flowChartProcess">
            <a:avLst/>
          </a:prstGeom>
          <a:solidFill>
            <a:srgbClr val="E69138"/>
          </a:solidFill>
          <a:ln>
            <a:noFill/>
          </a:ln>
        </p:spPr>
        <p:txBody>
          <a:bodyPr anchorCtr="0" anchor="ctr" bIns="116050" lIns="116050" spcFirstLastPara="1" rIns="116050" wrap="square" tIns="116050">
            <a:noAutofit/>
          </a:bodyPr>
          <a:lstStyle/>
          <a:p>
            <a:pPr indent="0" lvl="0" marL="584200" rtl="0" algn="l">
              <a:lnSpc>
                <a:spcPct val="115000"/>
              </a:lnSpc>
              <a:spcBef>
                <a:spcPts val="0"/>
              </a:spcBef>
              <a:spcAft>
                <a:spcPts val="2000"/>
              </a:spcAft>
              <a:buNone/>
            </a:pPr>
            <a:r>
              <a:t/>
            </a:r>
            <a:endParaRPr sz="2300">
              <a:solidFill>
                <a:srgbClr val="5C0011"/>
              </a:solidFill>
              <a:latin typeface="Lato"/>
              <a:ea typeface="Lato"/>
              <a:cs typeface="Lato"/>
              <a:sym typeface="Lato"/>
            </a:endParaRPr>
          </a:p>
        </p:txBody>
      </p:sp>
      <p:sp>
        <p:nvSpPr>
          <p:cNvPr id="210" name="Google Shape;210;p17"/>
          <p:cNvSpPr/>
          <p:nvPr/>
        </p:nvSpPr>
        <p:spPr>
          <a:xfrm flipH="1" rot="10800000">
            <a:off x="5342492" y="2671267"/>
            <a:ext cx="5352900" cy="59100"/>
          </a:xfrm>
          <a:prstGeom prst="rect">
            <a:avLst/>
          </a:prstGeom>
          <a:solidFill>
            <a:srgbClr val="5C001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211" name="Google Shape;211;p17"/>
          <p:cNvSpPr/>
          <p:nvPr/>
        </p:nvSpPr>
        <p:spPr>
          <a:xfrm>
            <a:off x="5346000" y="0"/>
            <a:ext cx="5346000" cy="2605543"/>
          </a:xfrm>
          <a:prstGeom prst="flowChartProcess">
            <a:avLst/>
          </a:prstGeom>
          <a:solidFill>
            <a:srgbClr val="5C0011"/>
          </a:solidFill>
          <a:ln>
            <a:noFill/>
          </a:ln>
        </p:spPr>
        <p:txBody>
          <a:bodyPr anchorCtr="0" anchor="ctr" bIns="116050" lIns="116050" spcFirstLastPara="1" rIns="116050" wrap="square" tIns="116050">
            <a:noAutofit/>
          </a:bodyPr>
          <a:lstStyle/>
          <a:p>
            <a:pPr indent="0" lvl="0" marL="584200" rtl="0" algn="l">
              <a:spcBef>
                <a:spcPts val="0"/>
              </a:spcBef>
              <a:spcAft>
                <a:spcPts val="1900"/>
              </a:spcAft>
              <a:buNone/>
            </a:pPr>
            <a:r>
              <a:t/>
            </a:r>
            <a:endParaRPr sz="2300">
              <a:solidFill>
                <a:srgbClr val="FFFFFF"/>
              </a:solidFill>
              <a:latin typeface="Lato"/>
              <a:ea typeface="Lato"/>
              <a:cs typeface="Lato"/>
              <a:sym typeface="Lato"/>
            </a:endParaRPr>
          </a:p>
        </p:txBody>
      </p:sp>
      <p:sp>
        <p:nvSpPr>
          <p:cNvPr id="212" name="Google Shape;212;p17"/>
          <p:cNvSpPr txBox="1"/>
          <p:nvPr/>
        </p:nvSpPr>
        <p:spPr>
          <a:xfrm>
            <a:off x="5589600" y="726300"/>
            <a:ext cx="5102400" cy="1319700"/>
          </a:xfrm>
          <a:prstGeom prst="rect">
            <a:avLst/>
          </a:prstGeom>
          <a:noFill/>
          <a:ln>
            <a:noFill/>
          </a:ln>
        </p:spPr>
        <p:txBody>
          <a:bodyPr anchorCtr="0" anchor="t" bIns="116050" lIns="116050" spcFirstLastPara="1" rIns="116050" wrap="square" tIns="116050">
            <a:noAutofit/>
          </a:bodyPr>
          <a:lstStyle/>
          <a:p>
            <a:pPr indent="0" lvl="0" marL="127000" rtl="0" algn="l">
              <a:spcBef>
                <a:spcPts val="0"/>
              </a:spcBef>
              <a:spcAft>
                <a:spcPts val="1900"/>
              </a:spcAft>
              <a:buNone/>
            </a:pPr>
            <a:r>
              <a:rPr b="1" lang="ja" sz="3400">
                <a:solidFill>
                  <a:srgbClr val="FFFFFF"/>
                </a:solidFill>
                <a:latin typeface="Meiryo"/>
                <a:ea typeface="Meiryo"/>
                <a:cs typeface="Meiryo"/>
                <a:sym typeface="Meiryo"/>
              </a:rPr>
              <a:t>運営は国の認可を得た</a:t>
            </a:r>
            <a:br>
              <a:rPr b="1" lang="ja" sz="3400">
                <a:solidFill>
                  <a:srgbClr val="FFFFFF"/>
                </a:solidFill>
                <a:latin typeface="Meiryo"/>
                <a:ea typeface="Meiryo"/>
                <a:cs typeface="Meiryo"/>
                <a:sym typeface="Meiryo"/>
              </a:rPr>
            </a:br>
            <a:r>
              <a:rPr b="1" lang="ja" sz="3400">
                <a:solidFill>
                  <a:srgbClr val="FFFFFF"/>
                </a:solidFill>
                <a:latin typeface="Meiryo"/>
                <a:ea typeface="Meiryo"/>
                <a:cs typeface="Meiryo"/>
                <a:sym typeface="Meiryo"/>
              </a:rPr>
              <a:t>団体だから安心</a:t>
            </a:r>
            <a:endParaRPr sz="1800">
              <a:latin typeface="Meiryo"/>
              <a:ea typeface="Meiryo"/>
              <a:cs typeface="Meiryo"/>
              <a:sym typeface="Meiryo"/>
            </a:endParaRPr>
          </a:p>
        </p:txBody>
      </p:sp>
      <p:sp>
        <p:nvSpPr>
          <p:cNvPr id="213" name="Google Shape;213;p17"/>
          <p:cNvSpPr txBox="1"/>
          <p:nvPr/>
        </p:nvSpPr>
        <p:spPr>
          <a:xfrm>
            <a:off x="5586100" y="3442175"/>
            <a:ext cx="5102400" cy="3634500"/>
          </a:xfrm>
          <a:prstGeom prst="rect">
            <a:avLst/>
          </a:prstGeom>
          <a:noFill/>
          <a:ln>
            <a:noFill/>
          </a:ln>
        </p:spPr>
        <p:txBody>
          <a:bodyPr anchorCtr="0" anchor="t" bIns="116050" lIns="116050" spcFirstLastPara="1" rIns="116050" wrap="square" tIns="116050">
            <a:noAutofit/>
          </a:bodyPr>
          <a:lstStyle/>
          <a:p>
            <a:pPr indent="0" lvl="0" marL="0" rtl="0" algn="l">
              <a:lnSpc>
                <a:spcPct val="115000"/>
              </a:lnSpc>
              <a:spcBef>
                <a:spcPts val="0"/>
              </a:spcBef>
              <a:spcAft>
                <a:spcPts val="0"/>
              </a:spcAft>
              <a:buNone/>
            </a:pPr>
            <a:r>
              <a:rPr lang="ja" sz="1700">
                <a:solidFill>
                  <a:srgbClr val="5C0011"/>
                </a:solidFill>
                <a:latin typeface="Meiryo"/>
                <a:ea typeface="Meiryo"/>
                <a:cs typeface="Meiryo"/>
                <a:sym typeface="Meiryo"/>
              </a:rPr>
              <a:t>「高い授業料を払ったのに</a:t>
            </a:r>
            <a:br>
              <a:rPr lang="ja" sz="1700">
                <a:solidFill>
                  <a:srgbClr val="5C0011"/>
                </a:solidFill>
                <a:latin typeface="Meiryo"/>
                <a:ea typeface="Meiryo"/>
                <a:cs typeface="Meiryo"/>
                <a:sym typeface="Meiryo"/>
              </a:rPr>
            </a:br>
            <a:r>
              <a:rPr lang="ja" sz="1700">
                <a:solidFill>
                  <a:srgbClr val="5C0011"/>
                </a:solidFill>
                <a:latin typeface="Meiryo"/>
                <a:ea typeface="Meiryo"/>
                <a:cs typeface="Meiryo"/>
                <a:sym typeface="Meiryo"/>
              </a:rPr>
              <a:t>　まったくスキルが身に付かなかった…」</a:t>
            </a:r>
            <a:endParaRPr sz="1700">
              <a:solidFill>
                <a:srgbClr val="5C0011"/>
              </a:solidFill>
              <a:latin typeface="Meiryo"/>
              <a:ea typeface="Meiryo"/>
              <a:cs typeface="Meiryo"/>
              <a:sym typeface="Meiryo"/>
            </a:endParaRPr>
          </a:p>
          <a:p>
            <a:pPr indent="0" lvl="0" marL="0" rtl="0" algn="l">
              <a:lnSpc>
                <a:spcPct val="115000"/>
              </a:lnSpc>
              <a:spcBef>
                <a:spcPts val="2000"/>
              </a:spcBef>
              <a:spcAft>
                <a:spcPts val="0"/>
              </a:spcAft>
              <a:buNone/>
            </a:pPr>
            <a:r>
              <a:rPr lang="ja" sz="1700">
                <a:solidFill>
                  <a:srgbClr val="5C0011"/>
                </a:solidFill>
                <a:latin typeface="Meiryo"/>
                <a:ea typeface="Meiryo"/>
                <a:cs typeface="Meiryo"/>
                <a:sym typeface="Meiryo"/>
              </a:rPr>
              <a:t>「マンツーマン体制での受講はちょっと怖い…」</a:t>
            </a:r>
            <a:endParaRPr sz="1700">
              <a:solidFill>
                <a:srgbClr val="5C0011"/>
              </a:solidFill>
              <a:latin typeface="Meiryo"/>
              <a:ea typeface="Meiryo"/>
              <a:cs typeface="Meiryo"/>
              <a:sym typeface="Meiryo"/>
            </a:endParaRPr>
          </a:p>
          <a:p>
            <a:pPr indent="0" lvl="0" marL="0" rtl="0" algn="l">
              <a:lnSpc>
                <a:spcPct val="115000"/>
              </a:lnSpc>
              <a:spcBef>
                <a:spcPts val="2000"/>
              </a:spcBef>
              <a:spcAft>
                <a:spcPts val="0"/>
              </a:spcAft>
              <a:buNone/>
            </a:pPr>
            <a:r>
              <a:rPr lang="ja" sz="1700">
                <a:solidFill>
                  <a:srgbClr val="5C0011"/>
                </a:solidFill>
                <a:latin typeface="Meiryo"/>
                <a:ea typeface="Meiryo"/>
                <a:cs typeface="Meiryo"/>
                <a:sym typeface="Meiryo"/>
              </a:rPr>
              <a:t>どうぞご安心ください！</a:t>
            </a:r>
            <a:br>
              <a:rPr lang="ja" sz="1700">
                <a:solidFill>
                  <a:srgbClr val="5C0011"/>
                </a:solidFill>
                <a:latin typeface="Meiryo"/>
                <a:ea typeface="Meiryo"/>
                <a:cs typeface="Meiryo"/>
                <a:sym typeface="Meiryo"/>
              </a:rPr>
            </a:br>
            <a:br>
              <a:rPr lang="ja" sz="1700">
                <a:solidFill>
                  <a:srgbClr val="5C0011"/>
                </a:solidFill>
                <a:latin typeface="Meiryo"/>
                <a:ea typeface="Meiryo"/>
                <a:cs typeface="Meiryo"/>
                <a:sym typeface="Meiryo"/>
              </a:rPr>
            </a:br>
            <a:r>
              <a:rPr lang="ja" sz="1700">
                <a:solidFill>
                  <a:srgbClr val="5C0011"/>
                </a:solidFill>
                <a:latin typeface="Meiryo"/>
                <a:ea typeface="Meiryo"/>
                <a:cs typeface="Meiryo"/>
                <a:sym typeface="Meiryo"/>
              </a:rPr>
              <a:t>当校は</a:t>
            </a:r>
            <a:r>
              <a:rPr b="1" lang="ja" sz="1700">
                <a:solidFill>
                  <a:srgbClr val="5C0011"/>
                </a:solidFill>
                <a:latin typeface="Meiryo"/>
                <a:ea typeface="Meiryo"/>
                <a:cs typeface="Meiryo"/>
                <a:sym typeface="Meiryo"/>
              </a:rPr>
              <a:t>NPO法人あんず会が運営</a:t>
            </a:r>
            <a:r>
              <a:rPr lang="ja" sz="1700">
                <a:solidFill>
                  <a:srgbClr val="5C0011"/>
                </a:solidFill>
                <a:latin typeface="Meiryo"/>
                <a:ea typeface="Meiryo"/>
                <a:cs typeface="Meiryo"/>
                <a:sym typeface="Meiryo"/>
              </a:rPr>
              <a:t>しております。</a:t>
            </a:r>
            <a:endParaRPr sz="1700">
              <a:solidFill>
                <a:srgbClr val="5C0011"/>
              </a:solidFill>
              <a:latin typeface="Meiryo"/>
              <a:ea typeface="Meiryo"/>
              <a:cs typeface="Meiryo"/>
              <a:sym typeface="Meiryo"/>
            </a:endParaRPr>
          </a:p>
          <a:p>
            <a:pPr indent="0" lvl="0" marL="0" rtl="0" algn="l">
              <a:lnSpc>
                <a:spcPct val="115000"/>
              </a:lnSpc>
              <a:spcBef>
                <a:spcPts val="2000"/>
              </a:spcBef>
              <a:spcAft>
                <a:spcPts val="2000"/>
              </a:spcAft>
              <a:buNone/>
            </a:pPr>
            <a:r>
              <a:rPr lang="ja" sz="1700">
                <a:solidFill>
                  <a:srgbClr val="5C0011"/>
                </a:solidFill>
                <a:latin typeface="Meiryo"/>
                <a:ea typeface="Meiryo"/>
                <a:cs typeface="Meiryo"/>
                <a:sym typeface="Meiryo"/>
              </a:rPr>
              <a:t>NPO会員だからこそ</a:t>
            </a:r>
            <a:r>
              <a:rPr b="1" lang="ja" sz="1700">
                <a:solidFill>
                  <a:srgbClr val="5C0011"/>
                </a:solidFill>
                <a:latin typeface="Meiryo"/>
                <a:ea typeface="Meiryo"/>
                <a:cs typeface="Meiryo"/>
                <a:sym typeface="Meiryo"/>
              </a:rPr>
              <a:t>破格の受講価格を実現</a:t>
            </a:r>
            <a:r>
              <a:rPr lang="ja" sz="1700">
                <a:solidFill>
                  <a:srgbClr val="5C0011"/>
                </a:solidFill>
                <a:latin typeface="Meiryo"/>
                <a:ea typeface="Meiryo"/>
                <a:cs typeface="Meiryo"/>
                <a:sym typeface="Meiryo"/>
              </a:rPr>
              <a:t>！</a:t>
            </a:r>
            <a:endParaRPr sz="1500">
              <a:latin typeface="Meiryo"/>
              <a:ea typeface="Meiryo"/>
              <a:cs typeface="Meiryo"/>
              <a:sym typeface="Meiry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18"/>
          <p:cNvPicPr preferRelativeResize="0"/>
          <p:nvPr/>
        </p:nvPicPr>
        <p:blipFill rotWithShape="1">
          <a:blip r:embed="rId3">
            <a:alphaModFix/>
          </a:blip>
          <a:srcRect b="0" l="29158" r="23651" t="0"/>
          <a:stretch/>
        </p:blipFill>
        <p:spPr>
          <a:xfrm>
            <a:off x="5342499" y="0"/>
            <a:ext cx="5346000" cy="7560002"/>
          </a:xfrm>
          <a:prstGeom prst="rect">
            <a:avLst/>
          </a:prstGeom>
          <a:noFill/>
          <a:ln>
            <a:noFill/>
          </a:ln>
        </p:spPr>
      </p:pic>
      <p:sp>
        <p:nvSpPr>
          <p:cNvPr id="219" name="Google Shape;219;p18"/>
          <p:cNvSpPr/>
          <p:nvPr/>
        </p:nvSpPr>
        <p:spPr>
          <a:xfrm>
            <a:off x="-3508" y="2605543"/>
            <a:ext cx="5346000" cy="4954457"/>
          </a:xfrm>
          <a:prstGeom prst="flowChartProcess">
            <a:avLst/>
          </a:prstGeom>
          <a:solidFill>
            <a:srgbClr val="E69138"/>
          </a:solidFill>
          <a:ln>
            <a:noFill/>
          </a:ln>
        </p:spPr>
        <p:txBody>
          <a:bodyPr anchorCtr="0" anchor="ctr" bIns="116050" lIns="116050" spcFirstLastPara="1" rIns="116050" wrap="square" tIns="116050">
            <a:noAutofit/>
          </a:bodyPr>
          <a:lstStyle/>
          <a:p>
            <a:pPr indent="0" lvl="0" marL="584200" rtl="0" algn="l">
              <a:lnSpc>
                <a:spcPct val="115000"/>
              </a:lnSpc>
              <a:spcBef>
                <a:spcPts val="0"/>
              </a:spcBef>
              <a:spcAft>
                <a:spcPts val="2000"/>
              </a:spcAft>
              <a:buNone/>
            </a:pPr>
            <a:r>
              <a:t/>
            </a:r>
            <a:endParaRPr sz="2300">
              <a:solidFill>
                <a:srgbClr val="5C0011"/>
              </a:solidFill>
              <a:latin typeface="Lato"/>
              <a:ea typeface="Lato"/>
              <a:cs typeface="Lato"/>
              <a:sym typeface="Lato"/>
            </a:endParaRPr>
          </a:p>
        </p:txBody>
      </p:sp>
      <p:sp>
        <p:nvSpPr>
          <p:cNvPr id="220" name="Google Shape;220;p18"/>
          <p:cNvSpPr/>
          <p:nvPr/>
        </p:nvSpPr>
        <p:spPr>
          <a:xfrm flipH="1" rot="10800000">
            <a:off x="-7016" y="2671267"/>
            <a:ext cx="5352900" cy="59100"/>
          </a:xfrm>
          <a:prstGeom prst="rect">
            <a:avLst/>
          </a:prstGeom>
          <a:solidFill>
            <a:srgbClr val="5C001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221" name="Google Shape;221;p18"/>
          <p:cNvSpPr/>
          <p:nvPr/>
        </p:nvSpPr>
        <p:spPr>
          <a:xfrm>
            <a:off x="-3508" y="0"/>
            <a:ext cx="5346000" cy="2605543"/>
          </a:xfrm>
          <a:prstGeom prst="flowChartProcess">
            <a:avLst/>
          </a:prstGeom>
          <a:solidFill>
            <a:srgbClr val="5C0011"/>
          </a:solidFill>
          <a:ln>
            <a:noFill/>
          </a:ln>
        </p:spPr>
        <p:txBody>
          <a:bodyPr anchorCtr="0" anchor="ctr" bIns="116050" lIns="116050" spcFirstLastPara="1" rIns="116050" wrap="square" tIns="116050">
            <a:noAutofit/>
          </a:bodyPr>
          <a:lstStyle/>
          <a:p>
            <a:pPr indent="0" lvl="0" marL="584200" rtl="0" algn="l">
              <a:spcBef>
                <a:spcPts val="0"/>
              </a:spcBef>
              <a:spcAft>
                <a:spcPts val="1900"/>
              </a:spcAft>
              <a:buNone/>
            </a:pPr>
            <a:r>
              <a:t/>
            </a:r>
            <a:endParaRPr sz="2300">
              <a:solidFill>
                <a:srgbClr val="FFFFFF"/>
              </a:solidFill>
              <a:latin typeface="Lato"/>
              <a:ea typeface="Lato"/>
              <a:cs typeface="Lato"/>
              <a:sym typeface="Lato"/>
            </a:endParaRPr>
          </a:p>
        </p:txBody>
      </p:sp>
      <p:sp>
        <p:nvSpPr>
          <p:cNvPr id="222" name="Google Shape;222;p18"/>
          <p:cNvSpPr txBox="1"/>
          <p:nvPr/>
        </p:nvSpPr>
        <p:spPr>
          <a:xfrm>
            <a:off x="-3500" y="840000"/>
            <a:ext cx="5346000" cy="1429200"/>
          </a:xfrm>
          <a:prstGeom prst="rect">
            <a:avLst/>
          </a:prstGeom>
          <a:noFill/>
          <a:ln>
            <a:noFill/>
          </a:ln>
        </p:spPr>
        <p:txBody>
          <a:bodyPr anchorCtr="0" anchor="t" bIns="116050" lIns="116050" spcFirstLastPara="1" rIns="116050" wrap="square" tIns="116050">
            <a:noAutofit/>
          </a:bodyPr>
          <a:lstStyle/>
          <a:p>
            <a:pPr indent="0" lvl="0" marL="0" rtl="0" algn="l">
              <a:spcBef>
                <a:spcPts val="0"/>
              </a:spcBef>
              <a:spcAft>
                <a:spcPts val="1900"/>
              </a:spcAft>
              <a:buNone/>
            </a:pPr>
            <a:r>
              <a:rPr b="1" lang="ja" sz="3100">
                <a:solidFill>
                  <a:srgbClr val="FFFFFF"/>
                </a:solidFill>
                <a:latin typeface="Meiryo"/>
                <a:ea typeface="Meiryo"/>
                <a:cs typeface="Meiryo"/>
                <a:sym typeface="Meiryo"/>
              </a:rPr>
              <a:t>技術はしっかり身につくのに</a:t>
            </a:r>
            <a:br>
              <a:rPr b="1" lang="ja" sz="3100">
                <a:solidFill>
                  <a:srgbClr val="FFFFFF"/>
                </a:solidFill>
                <a:latin typeface="Meiryo"/>
                <a:ea typeface="Meiryo"/>
                <a:cs typeface="Meiryo"/>
                <a:sym typeface="Meiryo"/>
              </a:rPr>
            </a:br>
            <a:r>
              <a:rPr b="1" lang="ja" sz="3100">
                <a:solidFill>
                  <a:srgbClr val="FFFFFF"/>
                </a:solidFill>
                <a:latin typeface="Meiryo"/>
                <a:ea typeface="Meiryo"/>
                <a:cs typeface="Meiryo"/>
                <a:sym typeface="Meiryo"/>
              </a:rPr>
              <a:t>圧倒的に安い価格設定</a:t>
            </a:r>
            <a:endParaRPr sz="1500">
              <a:latin typeface="Meiryo"/>
              <a:ea typeface="Meiryo"/>
              <a:cs typeface="Meiryo"/>
              <a:sym typeface="Meiryo"/>
            </a:endParaRPr>
          </a:p>
        </p:txBody>
      </p:sp>
      <p:sp>
        <p:nvSpPr>
          <p:cNvPr id="223" name="Google Shape;223;p18"/>
          <p:cNvSpPr txBox="1"/>
          <p:nvPr/>
        </p:nvSpPr>
        <p:spPr>
          <a:xfrm>
            <a:off x="225000" y="4090200"/>
            <a:ext cx="5020200" cy="2113800"/>
          </a:xfrm>
          <a:prstGeom prst="rect">
            <a:avLst/>
          </a:prstGeom>
          <a:noFill/>
          <a:ln>
            <a:noFill/>
          </a:ln>
        </p:spPr>
        <p:txBody>
          <a:bodyPr anchorCtr="0" anchor="t" bIns="116050" lIns="116050" spcFirstLastPara="1" rIns="116050" wrap="square" tIns="116050">
            <a:noAutofit/>
          </a:bodyPr>
          <a:lstStyle/>
          <a:p>
            <a:pPr indent="0" lvl="0" marL="0" rtl="0" algn="l">
              <a:lnSpc>
                <a:spcPct val="115000"/>
              </a:lnSpc>
              <a:spcBef>
                <a:spcPts val="0"/>
              </a:spcBef>
              <a:spcAft>
                <a:spcPts val="0"/>
              </a:spcAft>
              <a:buNone/>
            </a:pPr>
            <a:r>
              <a:rPr b="1" lang="ja" sz="1700">
                <a:solidFill>
                  <a:srgbClr val="5C0011"/>
                </a:solidFill>
                <a:latin typeface="Meiryo"/>
                <a:ea typeface="Meiryo"/>
                <a:cs typeface="Meiryo"/>
                <a:sym typeface="Meiryo"/>
              </a:rPr>
              <a:t>技術はしっかり身につくのに安価</a:t>
            </a:r>
            <a:r>
              <a:rPr lang="ja" sz="1700">
                <a:solidFill>
                  <a:srgbClr val="5C0011"/>
                </a:solidFill>
                <a:latin typeface="Meiryo"/>
                <a:ea typeface="Meiryo"/>
                <a:cs typeface="Meiryo"/>
                <a:sym typeface="Meiryo"/>
              </a:rPr>
              <a:t>な理由は</a:t>
            </a:r>
            <a:br>
              <a:rPr lang="ja" sz="1700">
                <a:solidFill>
                  <a:srgbClr val="5C0011"/>
                </a:solidFill>
                <a:latin typeface="Meiryo"/>
                <a:ea typeface="Meiryo"/>
                <a:cs typeface="Meiryo"/>
                <a:sym typeface="Meiryo"/>
              </a:rPr>
            </a:br>
            <a:r>
              <a:rPr lang="ja" sz="1700">
                <a:solidFill>
                  <a:srgbClr val="5C0011"/>
                </a:solidFill>
                <a:latin typeface="Meiryo"/>
                <a:ea typeface="Meiryo"/>
                <a:cs typeface="Meiryo"/>
                <a:sym typeface="Meiryo"/>
              </a:rPr>
              <a:t>NPOが運営しているから。</a:t>
            </a:r>
            <a:endParaRPr sz="1700">
              <a:solidFill>
                <a:srgbClr val="5C0011"/>
              </a:solidFill>
              <a:latin typeface="Meiryo"/>
              <a:ea typeface="Meiryo"/>
              <a:cs typeface="Meiryo"/>
              <a:sym typeface="Meiryo"/>
            </a:endParaRPr>
          </a:p>
          <a:p>
            <a:pPr indent="0" lvl="0" marL="0" rtl="0" algn="l">
              <a:lnSpc>
                <a:spcPct val="115000"/>
              </a:lnSpc>
              <a:spcBef>
                <a:spcPts val="2000"/>
              </a:spcBef>
              <a:spcAft>
                <a:spcPts val="0"/>
              </a:spcAft>
              <a:buNone/>
            </a:pPr>
            <a:r>
              <a:rPr lang="ja" sz="1700">
                <a:solidFill>
                  <a:srgbClr val="5C0011"/>
                </a:solidFill>
                <a:latin typeface="Meiryo"/>
                <a:ea typeface="Meiryo"/>
                <a:cs typeface="Meiryo"/>
                <a:sym typeface="Meiryo"/>
              </a:rPr>
              <a:t>相互扶助の精神で</a:t>
            </a:r>
            <a:br>
              <a:rPr lang="ja" sz="1700">
                <a:solidFill>
                  <a:srgbClr val="5C0011"/>
                </a:solidFill>
                <a:latin typeface="Meiryo"/>
                <a:ea typeface="Meiryo"/>
                <a:cs typeface="Meiryo"/>
                <a:sym typeface="Meiryo"/>
              </a:rPr>
            </a:br>
            <a:r>
              <a:rPr b="1" lang="ja" sz="1700">
                <a:solidFill>
                  <a:srgbClr val="5C0011"/>
                </a:solidFill>
                <a:latin typeface="Meiryo"/>
                <a:ea typeface="Meiryo"/>
                <a:cs typeface="Meiryo"/>
                <a:sym typeface="Meiryo"/>
              </a:rPr>
              <a:t>受講料をリーズナブルに設定</a:t>
            </a:r>
            <a:r>
              <a:rPr lang="ja" sz="1700">
                <a:solidFill>
                  <a:srgbClr val="5C0011"/>
                </a:solidFill>
                <a:latin typeface="Meiryo"/>
                <a:ea typeface="Meiryo"/>
                <a:cs typeface="Meiryo"/>
                <a:sym typeface="Meiryo"/>
              </a:rPr>
              <a:t>いたしました。</a:t>
            </a:r>
            <a:endParaRPr sz="1700">
              <a:solidFill>
                <a:srgbClr val="5C0011"/>
              </a:solidFill>
              <a:latin typeface="Meiryo"/>
              <a:ea typeface="Meiryo"/>
              <a:cs typeface="Meiryo"/>
              <a:sym typeface="Meiryo"/>
            </a:endParaRPr>
          </a:p>
          <a:p>
            <a:pPr indent="0" lvl="0" marL="0" rtl="0" algn="l">
              <a:spcBef>
                <a:spcPts val="2000"/>
              </a:spcBef>
              <a:spcAft>
                <a:spcPts val="0"/>
              </a:spcAft>
              <a:buNone/>
            </a:pPr>
            <a:r>
              <a:t/>
            </a:r>
            <a:endParaRPr sz="15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19"/>
          <p:cNvPicPr preferRelativeResize="0"/>
          <p:nvPr/>
        </p:nvPicPr>
        <p:blipFill rotWithShape="1">
          <a:blip r:embed="rId3">
            <a:alphaModFix/>
          </a:blip>
          <a:srcRect b="0" l="37453" r="0" t="0"/>
          <a:stretch/>
        </p:blipFill>
        <p:spPr>
          <a:xfrm>
            <a:off x="-355325" y="0"/>
            <a:ext cx="7085550" cy="7560002"/>
          </a:xfrm>
          <a:prstGeom prst="rect">
            <a:avLst/>
          </a:prstGeom>
          <a:noFill/>
          <a:ln>
            <a:noFill/>
          </a:ln>
        </p:spPr>
      </p:pic>
      <p:sp>
        <p:nvSpPr>
          <p:cNvPr id="229" name="Google Shape;229;p19"/>
          <p:cNvSpPr/>
          <p:nvPr/>
        </p:nvSpPr>
        <p:spPr>
          <a:xfrm>
            <a:off x="5346000" y="2605543"/>
            <a:ext cx="5346000" cy="4954457"/>
          </a:xfrm>
          <a:prstGeom prst="flowChartProcess">
            <a:avLst/>
          </a:prstGeom>
          <a:solidFill>
            <a:srgbClr val="E69138"/>
          </a:solidFill>
          <a:ln>
            <a:noFill/>
          </a:ln>
        </p:spPr>
        <p:txBody>
          <a:bodyPr anchorCtr="0" anchor="ctr" bIns="116050" lIns="116050" spcFirstLastPara="1" rIns="116050" wrap="square" tIns="116050">
            <a:noAutofit/>
          </a:bodyPr>
          <a:lstStyle/>
          <a:p>
            <a:pPr indent="0" lvl="0" marL="584200" rtl="0" algn="l">
              <a:lnSpc>
                <a:spcPct val="115000"/>
              </a:lnSpc>
              <a:spcBef>
                <a:spcPts val="0"/>
              </a:spcBef>
              <a:spcAft>
                <a:spcPts val="2000"/>
              </a:spcAft>
              <a:buNone/>
            </a:pPr>
            <a:r>
              <a:t/>
            </a:r>
            <a:endParaRPr sz="2300">
              <a:solidFill>
                <a:srgbClr val="5C0011"/>
              </a:solidFill>
              <a:latin typeface="Lato"/>
              <a:ea typeface="Lato"/>
              <a:cs typeface="Lato"/>
              <a:sym typeface="Lato"/>
            </a:endParaRPr>
          </a:p>
        </p:txBody>
      </p:sp>
      <p:sp>
        <p:nvSpPr>
          <p:cNvPr id="230" name="Google Shape;230;p19"/>
          <p:cNvSpPr/>
          <p:nvPr/>
        </p:nvSpPr>
        <p:spPr>
          <a:xfrm flipH="1" rot="10800000">
            <a:off x="5342492" y="2671267"/>
            <a:ext cx="5352900" cy="59100"/>
          </a:xfrm>
          <a:prstGeom prst="rect">
            <a:avLst/>
          </a:prstGeom>
          <a:solidFill>
            <a:srgbClr val="5C0011"/>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231" name="Google Shape;231;p19"/>
          <p:cNvSpPr/>
          <p:nvPr/>
        </p:nvSpPr>
        <p:spPr>
          <a:xfrm>
            <a:off x="5346000" y="0"/>
            <a:ext cx="5346000" cy="2605543"/>
          </a:xfrm>
          <a:prstGeom prst="flowChartProcess">
            <a:avLst/>
          </a:prstGeom>
          <a:solidFill>
            <a:srgbClr val="5C0011"/>
          </a:solidFill>
          <a:ln>
            <a:noFill/>
          </a:ln>
        </p:spPr>
        <p:txBody>
          <a:bodyPr anchorCtr="0" anchor="ctr" bIns="116050" lIns="116050" spcFirstLastPara="1" rIns="116050" wrap="square" tIns="116050">
            <a:noAutofit/>
          </a:bodyPr>
          <a:lstStyle/>
          <a:p>
            <a:pPr indent="0" lvl="0" marL="584200" rtl="0" algn="l">
              <a:spcBef>
                <a:spcPts val="0"/>
              </a:spcBef>
              <a:spcAft>
                <a:spcPts val="1900"/>
              </a:spcAft>
              <a:buNone/>
            </a:pPr>
            <a:r>
              <a:t/>
            </a:r>
            <a:endParaRPr sz="2300">
              <a:solidFill>
                <a:srgbClr val="FFFFFF"/>
              </a:solidFill>
              <a:latin typeface="Lato"/>
              <a:ea typeface="Lato"/>
              <a:cs typeface="Lato"/>
              <a:sym typeface="Lato"/>
            </a:endParaRPr>
          </a:p>
        </p:txBody>
      </p:sp>
      <p:sp>
        <p:nvSpPr>
          <p:cNvPr id="232" name="Google Shape;232;p19"/>
          <p:cNvSpPr txBox="1"/>
          <p:nvPr/>
        </p:nvSpPr>
        <p:spPr>
          <a:xfrm>
            <a:off x="5345850" y="560950"/>
            <a:ext cx="5346000" cy="1485000"/>
          </a:xfrm>
          <a:prstGeom prst="rect">
            <a:avLst/>
          </a:prstGeom>
          <a:noFill/>
          <a:ln>
            <a:noFill/>
          </a:ln>
        </p:spPr>
        <p:txBody>
          <a:bodyPr anchorCtr="0" anchor="t" bIns="116050" lIns="116050" spcFirstLastPara="1" rIns="116050" wrap="square" tIns="116050">
            <a:noAutofit/>
          </a:bodyPr>
          <a:lstStyle/>
          <a:p>
            <a:pPr indent="0" lvl="0" marL="0" rtl="0" algn="l">
              <a:spcBef>
                <a:spcPts val="0"/>
              </a:spcBef>
              <a:spcAft>
                <a:spcPts val="1900"/>
              </a:spcAft>
              <a:buNone/>
            </a:pPr>
            <a:r>
              <a:rPr b="1" lang="ja" sz="3300">
                <a:solidFill>
                  <a:srgbClr val="FFFFFF"/>
                </a:solidFill>
                <a:latin typeface="Meiryo"/>
                <a:ea typeface="Meiryo"/>
                <a:cs typeface="Meiryo"/>
                <a:sym typeface="Meiryo"/>
              </a:rPr>
              <a:t>あなたの夢を応援</a:t>
            </a:r>
            <a:br>
              <a:rPr b="1" lang="ja" sz="3300">
                <a:solidFill>
                  <a:srgbClr val="FFFFFF"/>
                </a:solidFill>
                <a:latin typeface="Meiryo"/>
                <a:ea typeface="Meiryo"/>
                <a:cs typeface="Meiryo"/>
                <a:sym typeface="Meiryo"/>
              </a:rPr>
            </a:br>
            <a:r>
              <a:rPr b="1" lang="ja" sz="3300">
                <a:solidFill>
                  <a:srgbClr val="FFFFFF"/>
                </a:solidFill>
                <a:latin typeface="Meiryo"/>
                <a:ea typeface="Meiryo"/>
                <a:cs typeface="Meiryo"/>
                <a:sym typeface="Meiryo"/>
              </a:rPr>
              <a:t>就職や独立開業をサポート</a:t>
            </a:r>
            <a:endParaRPr sz="1700">
              <a:latin typeface="Meiryo"/>
              <a:ea typeface="Meiryo"/>
              <a:cs typeface="Meiryo"/>
              <a:sym typeface="Meiryo"/>
            </a:endParaRPr>
          </a:p>
        </p:txBody>
      </p:sp>
      <p:sp>
        <p:nvSpPr>
          <p:cNvPr id="233" name="Google Shape;233;p19"/>
          <p:cNvSpPr txBox="1"/>
          <p:nvPr/>
        </p:nvSpPr>
        <p:spPr>
          <a:xfrm>
            <a:off x="5598500" y="3667500"/>
            <a:ext cx="4961400" cy="3561300"/>
          </a:xfrm>
          <a:prstGeom prst="rect">
            <a:avLst/>
          </a:prstGeom>
          <a:noFill/>
          <a:ln>
            <a:noFill/>
          </a:ln>
        </p:spPr>
        <p:txBody>
          <a:bodyPr anchorCtr="0" anchor="t" bIns="116050" lIns="116050" spcFirstLastPara="1" rIns="116050" wrap="square" tIns="116050">
            <a:noAutofit/>
          </a:bodyPr>
          <a:lstStyle/>
          <a:p>
            <a:pPr indent="0" lvl="0" marL="0" rtl="0" algn="l">
              <a:lnSpc>
                <a:spcPct val="115000"/>
              </a:lnSpc>
              <a:spcBef>
                <a:spcPts val="0"/>
              </a:spcBef>
              <a:spcAft>
                <a:spcPts val="0"/>
              </a:spcAft>
              <a:buNone/>
            </a:pPr>
            <a:r>
              <a:rPr lang="ja" sz="1600">
                <a:solidFill>
                  <a:srgbClr val="5C0011"/>
                </a:solidFill>
                <a:latin typeface="Meiryo"/>
                <a:ea typeface="Meiryo"/>
                <a:cs typeface="Meiryo"/>
                <a:sym typeface="Meiryo"/>
              </a:rPr>
              <a:t>「一生食べていけるように　手に職を付けたい！」</a:t>
            </a:r>
            <a:br>
              <a:rPr lang="ja" sz="1600">
                <a:solidFill>
                  <a:srgbClr val="5C0011"/>
                </a:solidFill>
                <a:latin typeface="Meiryo"/>
                <a:ea typeface="Meiryo"/>
                <a:cs typeface="Meiryo"/>
                <a:sym typeface="Meiryo"/>
              </a:rPr>
            </a:br>
            <a:r>
              <a:rPr lang="ja" sz="1600">
                <a:solidFill>
                  <a:srgbClr val="5C0011"/>
                </a:solidFill>
                <a:latin typeface="Meiryo"/>
                <a:ea typeface="Meiryo"/>
                <a:cs typeface="Meiryo"/>
                <a:sym typeface="Meiryo"/>
              </a:rPr>
              <a:t>「技術を身につけたら　自分のお店を持ちたい！」</a:t>
            </a:r>
            <a:endParaRPr sz="1600">
              <a:solidFill>
                <a:srgbClr val="5C0011"/>
              </a:solidFill>
              <a:latin typeface="Meiryo"/>
              <a:ea typeface="Meiryo"/>
              <a:cs typeface="Meiryo"/>
              <a:sym typeface="Meiryo"/>
            </a:endParaRPr>
          </a:p>
          <a:p>
            <a:pPr indent="0" lvl="0" marL="0" rtl="0" algn="l">
              <a:lnSpc>
                <a:spcPct val="115000"/>
              </a:lnSpc>
              <a:spcBef>
                <a:spcPts val="2000"/>
              </a:spcBef>
              <a:spcAft>
                <a:spcPts val="0"/>
              </a:spcAft>
              <a:buNone/>
            </a:pPr>
            <a:r>
              <a:rPr b="1" lang="ja" sz="1600">
                <a:solidFill>
                  <a:srgbClr val="5C0011"/>
                </a:solidFill>
                <a:latin typeface="Meiryo"/>
                <a:ea typeface="Meiryo"/>
                <a:cs typeface="Meiryo"/>
                <a:sym typeface="Meiryo"/>
              </a:rPr>
              <a:t>自宅での副業、サロン店舗の開業、転職（就職）…</a:t>
            </a:r>
            <a:endParaRPr b="1" sz="1600">
              <a:solidFill>
                <a:srgbClr val="5C0011"/>
              </a:solidFill>
              <a:latin typeface="Meiryo"/>
              <a:ea typeface="Meiryo"/>
              <a:cs typeface="Meiryo"/>
              <a:sym typeface="Meiryo"/>
            </a:endParaRPr>
          </a:p>
          <a:p>
            <a:pPr indent="0" lvl="0" marL="0" rtl="0" algn="l">
              <a:lnSpc>
                <a:spcPct val="115000"/>
              </a:lnSpc>
              <a:spcBef>
                <a:spcPts val="2000"/>
              </a:spcBef>
              <a:spcAft>
                <a:spcPts val="0"/>
              </a:spcAft>
              <a:buNone/>
            </a:pPr>
            <a:r>
              <a:rPr lang="ja" sz="1600">
                <a:solidFill>
                  <a:srgbClr val="5C0011"/>
                </a:solidFill>
                <a:latin typeface="Meiryo"/>
                <a:ea typeface="Meiryo"/>
                <a:cs typeface="Meiryo"/>
                <a:sym typeface="Meiryo"/>
              </a:rPr>
              <a:t>当校はそんなあなたの夢を全力で応援いたします！</a:t>
            </a:r>
            <a:endParaRPr sz="1600">
              <a:solidFill>
                <a:srgbClr val="5C0011"/>
              </a:solidFill>
              <a:latin typeface="Meiryo"/>
              <a:ea typeface="Meiryo"/>
              <a:cs typeface="Meiryo"/>
              <a:sym typeface="Meiryo"/>
            </a:endParaRPr>
          </a:p>
          <a:p>
            <a:pPr indent="0" lvl="0" marL="0" rtl="0" algn="l">
              <a:lnSpc>
                <a:spcPct val="115000"/>
              </a:lnSpc>
              <a:spcBef>
                <a:spcPts val="2000"/>
              </a:spcBef>
              <a:spcAft>
                <a:spcPts val="2000"/>
              </a:spcAft>
              <a:buNone/>
            </a:pPr>
            <a:r>
              <a:rPr lang="ja" sz="1600">
                <a:solidFill>
                  <a:srgbClr val="5C0011"/>
                </a:solidFill>
                <a:latin typeface="Meiryo"/>
                <a:ea typeface="Meiryo"/>
                <a:cs typeface="Meiryo"/>
                <a:sym typeface="Meiryo"/>
              </a:rPr>
              <a:t>物件探しから開業、経営に関するアドバイス等</a:t>
            </a:r>
            <a:br>
              <a:rPr lang="ja" sz="1600">
                <a:solidFill>
                  <a:srgbClr val="5C0011"/>
                </a:solidFill>
                <a:latin typeface="Meiryo"/>
                <a:ea typeface="Meiryo"/>
                <a:cs typeface="Meiryo"/>
                <a:sym typeface="Meiryo"/>
              </a:rPr>
            </a:br>
            <a:r>
              <a:rPr lang="ja" sz="1600">
                <a:solidFill>
                  <a:srgbClr val="5C0011"/>
                </a:solidFill>
                <a:latin typeface="Meiryo"/>
                <a:ea typeface="Meiryo"/>
                <a:cs typeface="Meiryo"/>
                <a:sym typeface="Meiryo"/>
              </a:rPr>
              <a:t>すべて</a:t>
            </a:r>
            <a:r>
              <a:rPr b="1" lang="ja" sz="1600">
                <a:solidFill>
                  <a:srgbClr val="5C0011"/>
                </a:solidFill>
                <a:latin typeface="Meiryo"/>
                <a:ea typeface="Meiryo"/>
                <a:cs typeface="Meiryo"/>
                <a:sym typeface="Meiryo"/>
              </a:rPr>
              <a:t>無料でサポート</a:t>
            </a:r>
            <a:r>
              <a:rPr lang="ja" sz="1600">
                <a:solidFill>
                  <a:srgbClr val="5C0011"/>
                </a:solidFill>
                <a:latin typeface="Meiryo"/>
                <a:ea typeface="Meiryo"/>
                <a:cs typeface="Meiryo"/>
                <a:sym typeface="Meiryo"/>
              </a:rPr>
              <a:t>！！（</a:t>
            </a:r>
            <a:r>
              <a:rPr lang="ja" sz="1600">
                <a:solidFill>
                  <a:srgbClr val="5C0011"/>
                </a:solidFill>
                <a:latin typeface="Meiryo"/>
                <a:ea typeface="Meiryo"/>
                <a:cs typeface="Meiryo"/>
                <a:sym typeface="Meiryo"/>
              </a:rPr>
              <a:t>コンサル付</a:t>
            </a:r>
            <a:r>
              <a:rPr lang="ja" sz="1600">
                <a:solidFill>
                  <a:srgbClr val="5C0011"/>
                </a:solidFill>
                <a:latin typeface="Meiryo"/>
                <a:ea typeface="Meiryo"/>
                <a:cs typeface="Meiryo"/>
                <a:sym typeface="Meiryo"/>
              </a:rPr>
              <a:t>）</a:t>
            </a:r>
            <a:endParaRPr sz="1600">
              <a:solidFill>
                <a:srgbClr val="5C0011"/>
              </a:solidFill>
              <a:latin typeface="Meiryo"/>
              <a:ea typeface="Meiryo"/>
              <a:cs typeface="Meiryo"/>
              <a:sym typeface="Meiry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20"/>
          <p:cNvPicPr preferRelativeResize="0"/>
          <p:nvPr/>
        </p:nvPicPr>
        <p:blipFill rotWithShape="1">
          <a:blip r:embed="rId3">
            <a:alphaModFix/>
          </a:blip>
          <a:srcRect b="0" l="1960" r="1960" t="0"/>
          <a:stretch/>
        </p:blipFill>
        <p:spPr>
          <a:xfrm>
            <a:off x="5653925" y="1389050"/>
            <a:ext cx="4377299" cy="3039549"/>
          </a:xfrm>
          <a:prstGeom prst="rect">
            <a:avLst/>
          </a:prstGeom>
          <a:noFill/>
          <a:ln>
            <a:noFill/>
          </a:ln>
        </p:spPr>
      </p:pic>
      <p:grpSp>
        <p:nvGrpSpPr>
          <p:cNvPr id="239" name="Google Shape;239;p20"/>
          <p:cNvGrpSpPr/>
          <p:nvPr/>
        </p:nvGrpSpPr>
        <p:grpSpPr>
          <a:xfrm>
            <a:off x="5653938" y="639342"/>
            <a:ext cx="4377266" cy="6337881"/>
            <a:chOff x="431825" y="1342525"/>
            <a:chExt cx="2683299" cy="3302700"/>
          </a:xfrm>
        </p:grpSpPr>
        <p:sp>
          <p:nvSpPr>
            <p:cNvPr id="240" name="Google Shape;240;p20"/>
            <p:cNvSpPr/>
            <p:nvPr/>
          </p:nvSpPr>
          <p:spPr>
            <a:xfrm>
              <a:off x="431825" y="1342525"/>
              <a:ext cx="2683200" cy="3302700"/>
            </a:xfrm>
            <a:prstGeom prst="rect">
              <a:avLst/>
            </a:prstGeom>
            <a:noFill/>
            <a:ln cap="flat" cmpd="sng" w="28575">
              <a:solidFill>
                <a:srgbClr val="5C00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0"/>
            <p:cNvSpPr txBox="1"/>
            <p:nvPr/>
          </p:nvSpPr>
          <p:spPr>
            <a:xfrm>
              <a:off x="431924" y="1342529"/>
              <a:ext cx="2683200" cy="395700"/>
            </a:xfrm>
            <a:prstGeom prst="rect">
              <a:avLst/>
            </a:prstGeom>
            <a:solidFill>
              <a:srgbClr val="FFFFFF"/>
            </a:solidFill>
            <a:ln cap="flat" cmpd="sng" w="28575">
              <a:solidFill>
                <a:srgbClr val="5C00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42" name="Google Shape;242;p20"/>
          <p:cNvPicPr preferRelativeResize="0"/>
          <p:nvPr/>
        </p:nvPicPr>
        <p:blipFill rotWithShape="1">
          <a:blip r:embed="rId4">
            <a:alphaModFix/>
          </a:blip>
          <a:srcRect b="7711" l="14094" r="14102" t="25812"/>
          <a:stretch/>
        </p:blipFill>
        <p:spPr>
          <a:xfrm>
            <a:off x="728650" y="1389050"/>
            <a:ext cx="4377299" cy="3039550"/>
          </a:xfrm>
          <a:prstGeom prst="rect">
            <a:avLst/>
          </a:prstGeom>
          <a:noFill/>
          <a:ln>
            <a:noFill/>
          </a:ln>
        </p:spPr>
      </p:pic>
      <p:grpSp>
        <p:nvGrpSpPr>
          <p:cNvPr id="243" name="Google Shape;243;p20"/>
          <p:cNvGrpSpPr/>
          <p:nvPr/>
        </p:nvGrpSpPr>
        <p:grpSpPr>
          <a:xfrm>
            <a:off x="728663" y="634542"/>
            <a:ext cx="4377266" cy="6337881"/>
            <a:chOff x="431825" y="1342525"/>
            <a:chExt cx="2683299" cy="3302700"/>
          </a:xfrm>
        </p:grpSpPr>
        <p:sp>
          <p:nvSpPr>
            <p:cNvPr id="244" name="Google Shape;244;p20"/>
            <p:cNvSpPr/>
            <p:nvPr/>
          </p:nvSpPr>
          <p:spPr>
            <a:xfrm>
              <a:off x="431825" y="1342525"/>
              <a:ext cx="2683200" cy="3302700"/>
            </a:xfrm>
            <a:prstGeom prst="rect">
              <a:avLst/>
            </a:prstGeom>
            <a:noFill/>
            <a:ln cap="flat" cmpd="sng" w="28575">
              <a:solidFill>
                <a:srgbClr val="5C00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0"/>
            <p:cNvSpPr txBox="1"/>
            <p:nvPr/>
          </p:nvSpPr>
          <p:spPr>
            <a:xfrm>
              <a:off x="431924" y="1342529"/>
              <a:ext cx="2683200" cy="395700"/>
            </a:xfrm>
            <a:prstGeom prst="rect">
              <a:avLst/>
            </a:prstGeom>
            <a:solidFill>
              <a:srgbClr val="FFFFFF"/>
            </a:solidFill>
            <a:ln cap="flat" cmpd="sng" w="28575">
              <a:solidFill>
                <a:srgbClr val="5C001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6" name="Google Shape;246;p20"/>
          <p:cNvSpPr txBox="1"/>
          <p:nvPr/>
        </p:nvSpPr>
        <p:spPr>
          <a:xfrm>
            <a:off x="728575" y="629750"/>
            <a:ext cx="4377300" cy="759300"/>
          </a:xfrm>
          <a:prstGeom prst="rect">
            <a:avLst/>
          </a:prstGeom>
          <a:solidFill>
            <a:srgbClr val="5C001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2800">
                <a:solidFill>
                  <a:srgbClr val="FFFFFF"/>
                </a:solidFill>
                <a:latin typeface="Meiryo"/>
                <a:ea typeface="Meiryo"/>
                <a:cs typeface="Meiryo"/>
                <a:sym typeface="Meiryo"/>
              </a:rPr>
              <a:t>整体コース</a:t>
            </a:r>
            <a:endParaRPr b="1" sz="2800">
              <a:solidFill>
                <a:srgbClr val="FFFFFF"/>
              </a:solidFill>
              <a:latin typeface="Meiryo"/>
              <a:ea typeface="Meiryo"/>
              <a:cs typeface="Meiryo"/>
              <a:sym typeface="Meiryo"/>
            </a:endParaRPr>
          </a:p>
        </p:txBody>
      </p:sp>
      <p:sp>
        <p:nvSpPr>
          <p:cNvPr id="247" name="Google Shape;247;p20"/>
          <p:cNvSpPr txBox="1"/>
          <p:nvPr/>
        </p:nvSpPr>
        <p:spPr>
          <a:xfrm>
            <a:off x="875150" y="4428600"/>
            <a:ext cx="4084200" cy="243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ja" sz="1900">
                <a:solidFill>
                  <a:srgbClr val="5C0011"/>
                </a:solidFill>
                <a:latin typeface="Meiryo"/>
                <a:ea typeface="Meiryo"/>
                <a:cs typeface="Meiryo"/>
                <a:sym typeface="Meiryo"/>
              </a:rPr>
              <a:t>全身の疲れを癒すリラクゼーション法から身体の細部にまでわたる整体施術法まで、プロとして即現場で活躍できる一生モノの技術を身に付けられます！</a:t>
            </a:r>
            <a:br>
              <a:rPr b="1" lang="ja" sz="1900">
                <a:solidFill>
                  <a:srgbClr val="5C0011"/>
                </a:solidFill>
                <a:latin typeface="Meiryo"/>
                <a:ea typeface="Meiryo"/>
                <a:cs typeface="Meiryo"/>
                <a:sym typeface="Meiryo"/>
              </a:rPr>
            </a:br>
            <a:br>
              <a:rPr b="1" lang="ja" sz="1900">
                <a:solidFill>
                  <a:srgbClr val="5C0011"/>
                </a:solidFill>
                <a:latin typeface="Meiryo"/>
                <a:ea typeface="Meiryo"/>
                <a:cs typeface="Meiryo"/>
                <a:sym typeface="Meiryo"/>
              </a:rPr>
            </a:br>
            <a:r>
              <a:rPr b="1" lang="ja" sz="1900">
                <a:solidFill>
                  <a:srgbClr val="5C0011"/>
                </a:solidFill>
                <a:latin typeface="Meiryo"/>
                <a:ea typeface="Meiryo"/>
                <a:cs typeface="Meiryo"/>
                <a:sym typeface="Meiryo"/>
              </a:rPr>
              <a:t>就職はもちろん独立開業も可能！</a:t>
            </a:r>
            <a:endParaRPr b="1" sz="1900">
              <a:solidFill>
                <a:srgbClr val="5C0011"/>
              </a:solidFill>
              <a:latin typeface="Meiryo"/>
              <a:ea typeface="Meiryo"/>
              <a:cs typeface="Meiryo"/>
              <a:sym typeface="Meiryo"/>
            </a:endParaRPr>
          </a:p>
        </p:txBody>
      </p:sp>
      <p:sp>
        <p:nvSpPr>
          <p:cNvPr id="248" name="Google Shape;248;p20"/>
          <p:cNvSpPr txBox="1"/>
          <p:nvPr/>
        </p:nvSpPr>
        <p:spPr>
          <a:xfrm>
            <a:off x="5653925" y="629750"/>
            <a:ext cx="4377300" cy="759300"/>
          </a:xfrm>
          <a:prstGeom prst="rect">
            <a:avLst/>
          </a:prstGeom>
          <a:solidFill>
            <a:srgbClr val="5C001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ja" sz="2800">
                <a:solidFill>
                  <a:srgbClr val="FFFFFF"/>
                </a:solidFill>
                <a:latin typeface="Meiryo"/>
                <a:ea typeface="Meiryo"/>
                <a:cs typeface="Meiryo"/>
                <a:sym typeface="Meiryo"/>
              </a:rPr>
              <a:t>リラクゼーションコース</a:t>
            </a:r>
            <a:endParaRPr b="1" sz="2800">
              <a:solidFill>
                <a:srgbClr val="FFFFFF"/>
              </a:solidFill>
              <a:latin typeface="Meiryo"/>
              <a:ea typeface="Meiryo"/>
              <a:cs typeface="Meiryo"/>
              <a:sym typeface="Meiryo"/>
            </a:endParaRPr>
          </a:p>
        </p:txBody>
      </p:sp>
      <p:sp>
        <p:nvSpPr>
          <p:cNvPr id="249" name="Google Shape;249;p20"/>
          <p:cNvSpPr txBox="1"/>
          <p:nvPr/>
        </p:nvSpPr>
        <p:spPr>
          <a:xfrm>
            <a:off x="5800475" y="4504800"/>
            <a:ext cx="4084200" cy="2438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ja" sz="1900">
                <a:solidFill>
                  <a:srgbClr val="5C0011"/>
                </a:solidFill>
                <a:latin typeface="Meiryo"/>
                <a:ea typeface="Meiryo"/>
                <a:cs typeface="Meiryo"/>
                <a:sym typeface="Meiryo"/>
              </a:rPr>
              <a:t>癒し効果の高い全身のリラクゼーション から、疲労回復、冷えむくみ等、 現代の様々な身体の不調や悩みに対応できる幅広い技術が習得できます！ 究極の癒しの技術を身に付けてサロン等へ 就職！</a:t>
            </a:r>
            <a:br>
              <a:rPr b="1" lang="ja" sz="1900">
                <a:solidFill>
                  <a:srgbClr val="5C0011"/>
                </a:solidFill>
                <a:latin typeface="Meiryo"/>
                <a:ea typeface="Meiryo"/>
                <a:cs typeface="Meiryo"/>
                <a:sym typeface="Meiryo"/>
              </a:rPr>
            </a:br>
            <a:r>
              <a:rPr b="1" lang="ja" sz="1900">
                <a:solidFill>
                  <a:srgbClr val="5C0011"/>
                </a:solidFill>
                <a:latin typeface="Meiryo"/>
                <a:ea typeface="Meiryo"/>
                <a:cs typeface="Meiryo"/>
                <a:sym typeface="Meiryo"/>
              </a:rPr>
              <a:t>おうちでサロン開業もOK！</a:t>
            </a:r>
            <a:endParaRPr b="1" sz="1900">
              <a:solidFill>
                <a:srgbClr val="5C0011"/>
              </a:solidFill>
              <a:latin typeface="Meiryo"/>
              <a:ea typeface="Meiryo"/>
              <a:cs typeface="Meiryo"/>
              <a:sym typeface="Meiry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1"/>
          <p:cNvSpPr/>
          <p:nvPr/>
        </p:nvSpPr>
        <p:spPr>
          <a:xfrm>
            <a:off x="3390750" y="6664300"/>
            <a:ext cx="3910500" cy="223500"/>
          </a:xfrm>
          <a:prstGeom prst="rect">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1"/>
          <p:cNvSpPr/>
          <p:nvPr/>
        </p:nvSpPr>
        <p:spPr>
          <a:xfrm>
            <a:off x="0" y="1903700"/>
            <a:ext cx="10692000" cy="3811800"/>
          </a:xfrm>
          <a:prstGeom prst="rect">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1"/>
          <p:cNvSpPr/>
          <p:nvPr/>
        </p:nvSpPr>
        <p:spPr>
          <a:xfrm>
            <a:off x="0" y="-124300"/>
            <a:ext cx="10692000" cy="2028000"/>
          </a:xfrm>
          <a:prstGeom prst="rect">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1"/>
          <p:cNvSpPr txBox="1"/>
          <p:nvPr/>
        </p:nvSpPr>
        <p:spPr>
          <a:xfrm>
            <a:off x="363800" y="-23950"/>
            <a:ext cx="9944400" cy="736500"/>
          </a:xfrm>
          <a:prstGeom prst="rect">
            <a:avLst/>
          </a:prstGeom>
          <a:noFill/>
          <a:ln>
            <a:noFill/>
          </a:ln>
        </p:spPr>
        <p:txBody>
          <a:bodyPr anchorCtr="0" anchor="b" bIns="91425" lIns="91425" spcFirstLastPara="1" rIns="91425" wrap="square" tIns="91425">
            <a:noAutofit/>
          </a:bodyPr>
          <a:lstStyle/>
          <a:p>
            <a:pPr indent="-412750" lvl="0" marL="457200" rtl="0" algn="ctr">
              <a:spcBef>
                <a:spcPts val="0"/>
              </a:spcBef>
              <a:spcAft>
                <a:spcPts val="0"/>
              </a:spcAft>
              <a:buClr>
                <a:srgbClr val="FFFFFF"/>
              </a:buClr>
              <a:buSzPts val="2900"/>
              <a:buFont typeface="Meiryo"/>
              <a:buChar char="-"/>
            </a:pPr>
            <a:r>
              <a:rPr b="1" lang="ja" sz="2900">
                <a:solidFill>
                  <a:srgbClr val="FFFFFF"/>
                </a:solidFill>
                <a:latin typeface="Meiryo"/>
                <a:ea typeface="Meiryo"/>
                <a:cs typeface="Meiryo"/>
                <a:sym typeface="Meiryo"/>
              </a:rPr>
              <a:t>お申し込みから卒業までの流れ -</a:t>
            </a:r>
            <a:endParaRPr b="1" sz="2800">
              <a:solidFill>
                <a:srgbClr val="FFFFFF"/>
              </a:solidFill>
              <a:latin typeface="Meiryo"/>
              <a:ea typeface="Meiryo"/>
              <a:cs typeface="Meiryo"/>
              <a:sym typeface="Meiryo"/>
            </a:endParaRPr>
          </a:p>
        </p:txBody>
      </p:sp>
      <p:pic>
        <p:nvPicPr>
          <p:cNvPr id="258" name="Google Shape;258;p21"/>
          <p:cNvPicPr preferRelativeResize="0"/>
          <p:nvPr/>
        </p:nvPicPr>
        <p:blipFill rotWithShape="1">
          <a:blip r:embed="rId3">
            <a:alphaModFix/>
          </a:blip>
          <a:srcRect b="0" l="23498" r="9781" t="0"/>
          <a:stretch/>
        </p:blipFill>
        <p:spPr>
          <a:xfrm>
            <a:off x="518137" y="832245"/>
            <a:ext cx="1919100" cy="1919100"/>
          </a:xfrm>
          <a:prstGeom prst="ellipse">
            <a:avLst/>
          </a:prstGeom>
          <a:noFill/>
          <a:ln>
            <a:noFill/>
          </a:ln>
        </p:spPr>
      </p:pic>
      <p:pic>
        <p:nvPicPr>
          <p:cNvPr id="259" name="Google Shape;259;p21"/>
          <p:cNvPicPr preferRelativeResize="0"/>
          <p:nvPr/>
        </p:nvPicPr>
        <p:blipFill rotWithShape="1">
          <a:blip r:embed="rId4">
            <a:alphaModFix/>
          </a:blip>
          <a:srcRect b="0" l="11342" r="21937" t="0"/>
          <a:stretch/>
        </p:blipFill>
        <p:spPr>
          <a:xfrm>
            <a:off x="3106742" y="832245"/>
            <a:ext cx="1919100" cy="1919100"/>
          </a:xfrm>
          <a:prstGeom prst="ellipse">
            <a:avLst/>
          </a:prstGeom>
          <a:noFill/>
          <a:ln>
            <a:noFill/>
          </a:ln>
        </p:spPr>
      </p:pic>
      <p:sp>
        <p:nvSpPr>
          <p:cNvPr id="260" name="Google Shape;260;p21"/>
          <p:cNvSpPr txBox="1"/>
          <p:nvPr/>
        </p:nvSpPr>
        <p:spPr>
          <a:xfrm>
            <a:off x="2804700" y="2883547"/>
            <a:ext cx="2541300" cy="736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ja" sz="1800">
                <a:solidFill>
                  <a:srgbClr val="5C0011"/>
                </a:solidFill>
                <a:latin typeface="Meiryo"/>
                <a:ea typeface="Meiryo"/>
                <a:cs typeface="Meiryo"/>
                <a:sym typeface="Meiryo"/>
              </a:rPr>
              <a:t>個別見学説明会</a:t>
            </a:r>
            <a:br>
              <a:rPr b="1" lang="ja" sz="1800">
                <a:solidFill>
                  <a:srgbClr val="5C0011"/>
                </a:solidFill>
                <a:latin typeface="Meiryo"/>
                <a:ea typeface="Meiryo"/>
                <a:cs typeface="Meiryo"/>
                <a:sym typeface="Meiryo"/>
              </a:rPr>
            </a:br>
            <a:r>
              <a:rPr b="1" lang="ja" sz="1800">
                <a:solidFill>
                  <a:srgbClr val="5C0011"/>
                </a:solidFill>
                <a:latin typeface="Meiryo"/>
                <a:ea typeface="Meiryo"/>
                <a:cs typeface="Meiryo"/>
                <a:sym typeface="Meiryo"/>
              </a:rPr>
              <a:t>授業無料体験</a:t>
            </a:r>
            <a:endParaRPr b="1" sz="1800">
              <a:solidFill>
                <a:srgbClr val="5C0011"/>
              </a:solidFill>
              <a:latin typeface="Meiryo"/>
              <a:ea typeface="Meiryo"/>
              <a:cs typeface="Meiryo"/>
              <a:sym typeface="Meiryo"/>
            </a:endParaRPr>
          </a:p>
        </p:txBody>
      </p:sp>
      <p:sp>
        <p:nvSpPr>
          <p:cNvPr id="261" name="Google Shape;261;p21"/>
          <p:cNvSpPr txBox="1"/>
          <p:nvPr/>
        </p:nvSpPr>
        <p:spPr>
          <a:xfrm>
            <a:off x="2785904" y="3828452"/>
            <a:ext cx="2541300" cy="1346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ja" sz="1300">
                <a:solidFill>
                  <a:srgbClr val="5C0011"/>
                </a:solidFill>
                <a:latin typeface="Meiryo"/>
                <a:ea typeface="Meiryo"/>
                <a:cs typeface="Meiryo"/>
                <a:sym typeface="Meiryo"/>
              </a:rPr>
              <a:t>実際の授業が体験できる</a:t>
            </a:r>
            <a:br>
              <a:rPr lang="ja" sz="1300">
                <a:solidFill>
                  <a:srgbClr val="5C0011"/>
                </a:solidFill>
                <a:latin typeface="Meiryo"/>
                <a:ea typeface="Meiryo"/>
                <a:cs typeface="Meiryo"/>
                <a:sym typeface="Meiryo"/>
              </a:rPr>
            </a:br>
            <a:r>
              <a:rPr lang="ja" sz="1300">
                <a:solidFill>
                  <a:srgbClr val="5C0011"/>
                </a:solidFill>
                <a:latin typeface="Meiryo"/>
                <a:ea typeface="Meiryo"/>
                <a:cs typeface="Meiryo"/>
                <a:sym typeface="Meiryo"/>
              </a:rPr>
              <a:t>個別見学説明会・授業無料体験を随時開催しております</a:t>
            </a:r>
            <a:br>
              <a:rPr lang="ja" sz="1300">
                <a:solidFill>
                  <a:srgbClr val="5C0011"/>
                </a:solidFill>
                <a:latin typeface="Meiryo"/>
                <a:ea typeface="Meiryo"/>
                <a:cs typeface="Meiryo"/>
                <a:sym typeface="Meiryo"/>
              </a:rPr>
            </a:br>
            <a:br>
              <a:rPr lang="ja" sz="1300">
                <a:solidFill>
                  <a:srgbClr val="5C0011"/>
                </a:solidFill>
                <a:latin typeface="Meiryo"/>
                <a:ea typeface="Meiryo"/>
                <a:cs typeface="Meiryo"/>
                <a:sym typeface="Meiryo"/>
              </a:rPr>
            </a:br>
            <a:r>
              <a:rPr lang="ja" sz="1300">
                <a:solidFill>
                  <a:srgbClr val="5C0011"/>
                </a:solidFill>
                <a:latin typeface="Meiryo"/>
                <a:ea typeface="Meiryo"/>
                <a:cs typeface="Meiryo"/>
                <a:sym typeface="Meiryo"/>
              </a:rPr>
              <a:t>不安や疑問も個別に</a:t>
            </a:r>
            <a:br>
              <a:rPr lang="ja" sz="1300">
                <a:solidFill>
                  <a:srgbClr val="5C0011"/>
                </a:solidFill>
                <a:latin typeface="Meiryo"/>
                <a:ea typeface="Meiryo"/>
                <a:cs typeface="Meiryo"/>
                <a:sym typeface="Meiryo"/>
              </a:rPr>
            </a:br>
            <a:r>
              <a:rPr lang="ja" sz="1300">
                <a:solidFill>
                  <a:srgbClr val="5C0011"/>
                </a:solidFill>
                <a:latin typeface="Meiryo"/>
                <a:ea typeface="Meiryo"/>
                <a:cs typeface="Meiryo"/>
                <a:sym typeface="Meiryo"/>
              </a:rPr>
              <a:t>丁寧にお答えいたします</a:t>
            </a:r>
            <a:r>
              <a:rPr lang="ja" sz="1300">
                <a:solidFill>
                  <a:srgbClr val="5C0011"/>
                </a:solidFill>
                <a:latin typeface="Meiryo"/>
                <a:ea typeface="Meiryo"/>
                <a:cs typeface="Meiryo"/>
                <a:sym typeface="Meiryo"/>
              </a:rPr>
              <a:t> </a:t>
            </a:r>
            <a:endParaRPr sz="1300">
              <a:solidFill>
                <a:srgbClr val="5C0011"/>
              </a:solidFill>
              <a:latin typeface="Meiryo"/>
              <a:ea typeface="Meiryo"/>
              <a:cs typeface="Meiryo"/>
              <a:sym typeface="Meiryo"/>
            </a:endParaRPr>
          </a:p>
        </p:txBody>
      </p:sp>
      <p:pic>
        <p:nvPicPr>
          <p:cNvPr id="262" name="Google Shape;262;p21"/>
          <p:cNvPicPr preferRelativeResize="0"/>
          <p:nvPr/>
        </p:nvPicPr>
        <p:blipFill rotWithShape="1">
          <a:blip r:embed="rId5">
            <a:alphaModFix/>
          </a:blip>
          <a:srcRect b="0" l="16666" r="16666" t="0"/>
          <a:stretch/>
        </p:blipFill>
        <p:spPr>
          <a:xfrm>
            <a:off x="5695375" y="832245"/>
            <a:ext cx="1919100" cy="1919100"/>
          </a:xfrm>
          <a:prstGeom prst="ellipse">
            <a:avLst/>
          </a:prstGeom>
          <a:noFill/>
          <a:ln>
            <a:noFill/>
          </a:ln>
        </p:spPr>
      </p:pic>
      <p:cxnSp>
        <p:nvCxnSpPr>
          <p:cNvPr id="263" name="Google Shape;263;p21"/>
          <p:cNvCxnSpPr/>
          <p:nvPr/>
        </p:nvCxnSpPr>
        <p:spPr>
          <a:xfrm>
            <a:off x="3899523" y="3696523"/>
            <a:ext cx="328500" cy="0"/>
          </a:xfrm>
          <a:prstGeom prst="straightConnector1">
            <a:avLst/>
          </a:prstGeom>
          <a:noFill/>
          <a:ln cap="flat" cmpd="sng" w="28575">
            <a:solidFill>
              <a:srgbClr val="5C0011"/>
            </a:solidFill>
            <a:prstDash val="solid"/>
            <a:round/>
            <a:headEnd len="sm" w="sm" type="none"/>
            <a:tailEnd len="sm" w="sm" type="none"/>
          </a:ln>
        </p:spPr>
      </p:cxnSp>
      <p:pic>
        <p:nvPicPr>
          <p:cNvPr id="264" name="Google Shape;264;p21"/>
          <p:cNvPicPr preferRelativeResize="0"/>
          <p:nvPr/>
        </p:nvPicPr>
        <p:blipFill rotWithShape="1">
          <a:blip r:embed="rId6">
            <a:alphaModFix/>
          </a:blip>
          <a:srcRect b="0" l="16639" r="16639" t="0"/>
          <a:stretch/>
        </p:blipFill>
        <p:spPr>
          <a:xfrm>
            <a:off x="8284009" y="832245"/>
            <a:ext cx="1919100" cy="1919100"/>
          </a:xfrm>
          <a:prstGeom prst="ellipse">
            <a:avLst/>
          </a:prstGeom>
          <a:noFill/>
          <a:ln>
            <a:noFill/>
          </a:ln>
        </p:spPr>
      </p:pic>
      <p:sp>
        <p:nvSpPr>
          <p:cNvPr id="265" name="Google Shape;265;p21"/>
          <p:cNvSpPr/>
          <p:nvPr/>
        </p:nvSpPr>
        <p:spPr>
          <a:xfrm>
            <a:off x="4690325" y="5715498"/>
            <a:ext cx="1291325" cy="373675"/>
          </a:xfrm>
          <a:prstGeom prst="flowChartMerge">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1"/>
          <p:cNvSpPr txBox="1"/>
          <p:nvPr/>
        </p:nvSpPr>
        <p:spPr>
          <a:xfrm>
            <a:off x="27850" y="6830450"/>
            <a:ext cx="10692000" cy="54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2600">
                <a:solidFill>
                  <a:srgbClr val="5C0011"/>
                </a:solidFill>
                <a:latin typeface="Meiryo"/>
                <a:ea typeface="Meiryo"/>
                <a:cs typeface="Meiryo"/>
                <a:sym typeface="Meiryo"/>
              </a:rPr>
              <a:t>《ご希望の進路に合わせた万全なサポート》</a:t>
            </a:r>
            <a:endParaRPr sz="2400">
              <a:latin typeface="Meiryo"/>
              <a:ea typeface="Meiryo"/>
              <a:cs typeface="Meiryo"/>
              <a:sym typeface="Meiryo"/>
            </a:endParaRPr>
          </a:p>
        </p:txBody>
      </p:sp>
      <p:sp>
        <p:nvSpPr>
          <p:cNvPr id="267" name="Google Shape;267;p21"/>
          <p:cNvSpPr txBox="1"/>
          <p:nvPr/>
        </p:nvSpPr>
        <p:spPr>
          <a:xfrm>
            <a:off x="207050" y="2856160"/>
            <a:ext cx="2541300" cy="736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ja" sz="1800">
                <a:solidFill>
                  <a:srgbClr val="5C0011"/>
                </a:solidFill>
                <a:latin typeface="Meiryo"/>
                <a:ea typeface="Meiryo"/>
                <a:cs typeface="Meiryo"/>
                <a:sym typeface="Meiryo"/>
              </a:rPr>
              <a:t>まずはお気軽に</a:t>
            </a:r>
            <a:br>
              <a:rPr b="1" lang="ja" sz="1800">
                <a:solidFill>
                  <a:srgbClr val="5C0011"/>
                </a:solidFill>
                <a:latin typeface="Meiryo"/>
                <a:ea typeface="Meiryo"/>
                <a:cs typeface="Meiryo"/>
                <a:sym typeface="Meiryo"/>
              </a:rPr>
            </a:br>
            <a:r>
              <a:rPr b="1" lang="ja" sz="1800">
                <a:solidFill>
                  <a:srgbClr val="5C0011"/>
                </a:solidFill>
                <a:latin typeface="Meiryo"/>
                <a:ea typeface="Meiryo"/>
                <a:cs typeface="Meiryo"/>
                <a:sym typeface="Meiryo"/>
              </a:rPr>
              <a:t>ご連絡ください</a:t>
            </a:r>
            <a:endParaRPr b="1" sz="1800">
              <a:solidFill>
                <a:srgbClr val="5C0011"/>
              </a:solidFill>
              <a:latin typeface="Meiryo"/>
              <a:ea typeface="Meiryo"/>
              <a:cs typeface="Meiryo"/>
              <a:sym typeface="Meiryo"/>
            </a:endParaRPr>
          </a:p>
        </p:txBody>
      </p:sp>
      <p:sp>
        <p:nvSpPr>
          <p:cNvPr id="268" name="Google Shape;268;p21"/>
          <p:cNvSpPr txBox="1"/>
          <p:nvPr/>
        </p:nvSpPr>
        <p:spPr>
          <a:xfrm>
            <a:off x="226450" y="3829427"/>
            <a:ext cx="2541300" cy="1551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1300">
                <a:solidFill>
                  <a:srgbClr val="5C0011"/>
                </a:solidFill>
                <a:latin typeface="Meiryo"/>
                <a:ea typeface="Meiryo"/>
                <a:cs typeface="Meiryo"/>
                <a:sym typeface="Meiryo"/>
              </a:rPr>
              <a:t>「学んでみたい！」</a:t>
            </a:r>
            <a:br>
              <a:rPr lang="ja" sz="1300">
                <a:solidFill>
                  <a:srgbClr val="5C0011"/>
                </a:solidFill>
                <a:latin typeface="Meiryo"/>
                <a:ea typeface="Meiryo"/>
                <a:cs typeface="Meiryo"/>
                <a:sym typeface="Meiryo"/>
              </a:rPr>
            </a:br>
            <a:r>
              <a:rPr lang="ja" sz="1300">
                <a:solidFill>
                  <a:srgbClr val="5C0011"/>
                </a:solidFill>
                <a:latin typeface="Meiryo"/>
                <a:ea typeface="Meiryo"/>
                <a:cs typeface="Meiryo"/>
                <a:sym typeface="Meiryo"/>
              </a:rPr>
              <a:t>その気持ちさえあれば</a:t>
            </a:r>
            <a:br>
              <a:rPr lang="ja" sz="1300">
                <a:solidFill>
                  <a:srgbClr val="5C0011"/>
                </a:solidFill>
                <a:latin typeface="Meiryo"/>
                <a:ea typeface="Meiryo"/>
                <a:cs typeface="Meiryo"/>
                <a:sym typeface="Meiryo"/>
              </a:rPr>
            </a:br>
            <a:r>
              <a:rPr lang="ja" sz="1300">
                <a:solidFill>
                  <a:srgbClr val="5C0011"/>
                </a:solidFill>
                <a:latin typeface="Meiryo"/>
                <a:ea typeface="Meiryo"/>
                <a:cs typeface="Meiryo"/>
                <a:sym typeface="Meiryo"/>
              </a:rPr>
              <a:t>経験・年齢・性別は一切不問</a:t>
            </a:r>
            <a:endParaRPr sz="1300">
              <a:solidFill>
                <a:srgbClr val="5C0011"/>
              </a:solidFill>
              <a:latin typeface="Meiryo"/>
              <a:ea typeface="Meiryo"/>
              <a:cs typeface="Meiryo"/>
              <a:sym typeface="Meiryo"/>
            </a:endParaRPr>
          </a:p>
          <a:p>
            <a:pPr indent="0" lvl="0" marL="0" rtl="0" algn="ctr">
              <a:lnSpc>
                <a:spcPct val="115000"/>
              </a:lnSpc>
              <a:spcBef>
                <a:spcPts val="1600"/>
              </a:spcBef>
              <a:spcAft>
                <a:spcPts val="1600"/>
              </a:spcAft>
              <a:buNone/>
            </a:pPr>
            <a:r>
              <a:rPr lang="ja" sz="1300">
                <a:solidFill>
                  <a:srgbClr val="5C0011"/>
                </a:solidFill>
                <a:latin typeface="Meiryo"/>
                <a:ea typeface="Meiryo"/>
                <a:cs typeface="Meiryo"/>
                <a:sym typeface="Meiryo"/>
              </a:rPr>
              <a:t>まずはお気軽にご連絡ください</a:t>
            </a:r>
            <a:br>
              <a:rPr lang="ja" sz="1300">
                <a:solidFill>
                  <a:srgbClr val="5C0011"/>
                </a:solidFill>
                <a:latin typeface="Meiryo"/>
                <a:ea typeface="Meiryo"/>
                <a:cs typeface="Meiryo"/>
                <a:sym typeface="Meiryo"/>
              </a:rPr>
            </a:br>
            <a:r>
              <a:rPr lang="ja" sz="1300">
                <a:solidFill>
                  <a:srgbClr val="5C0011"/>
                </a:solidFill>
                <a:latin typeface="Meiryo"/>
                <a:ea typeface="Meiryo"/>
                <a:cs typeface="Meiryo"/>
                <a:sym typeface="Meiryo"/>
              </a:rPr>
              <a:t>資料請求だけでもOK！</a:t>
            </a:r>
            <a:r>
              <a:rPr lang="ja" sz="1300">
                <a:solidFill>
                  <a:srgbClr val="5C0011"/>
                </a:solidFill>
                <a:latin typeface="Meiryo"/>
                <a:ea typeface="Meiryo"/>
                <a:cs typeface="Meiryo"/>
                <a:sym typeface="Meiryo"/>
              </a:rPr>
              <a:t> </a:t>
            </a:r>
            <a:endParaRPr sz="1300">
              <a:solidFill>
                <a:srgbClr val="5C0011"/>
              </a:solidFill>
              <a:latin typeface="Meiryo"/>
              <a:ea typeface="Meiryo"/>
              <a:cs typeface="Meiryo"/>
              <a:sym typeface="Meiryo"/>
            </a:endParaRPr>
          </a:p>
        </p:txBody>
      </p:sp>
      <p:cxnSp>
        <p:nvCxnSpPr>
          <p:cNvPr id="269" name="Google Shape;269;p21"/>
          <p:cNvCxnSpPr/>
          <p:nvPr/>
        </p:nvCxnSpPr>
        <p:spPr>
          <a:xfrm>
            <a:off x="1239312" y="3697485"/>
            <a:ext cx="328500" cy="0"/>
          </a:xfrm>
          <a:prstGeom prst="straightConnector1">
            <a:avLst/>
          </a:prstGeom>
          <a:noFill/>
          <a:ln cap="flat" cmpd="sng" w="28575">
            <a:solidFill>
              <a:srgbClr val="5C0011"/>
            </a:solidFill>
            <a:prstDash val="solid"/>
            <a:round/>
            <a:headEnd len="sm" w="sm" type="none"/>
            <a:tailEnd len="sm" w="sm" type="none"/>
          </a:ln>
        </p:spPr>
      </p:cxnSp>
      <p:sp>
        <p:nvSpPr>
          <p:cNvPr id="270" name="Google Shape;270;p21"/>
          <p:cNvSpPr txBox="1"/>
          <p:nvPr/>
        </p:nvSpPr>
        <p:spPr>
          <a:xfrm>
            <a:off x="8019200" y="2845075"/>
            <a:ext cx="2541300" cy="736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ja" sz="1800">
                <a:solidFill>
                  <a:srgbClr val="5C0011"/>
                </a:solidFill>
                <a:latin typeface="Meiryo"/>
                <a:ea typeface="Meiryo"/>
                <a:cs typeface="Meiryo"/>
                <a:sym typeface="Meiryo"/>
              </a:rPr>
              <a:t>フリータイム制</a:t>
            </a:r>
            <a:br>
              <a:rPr b="1" lang="ja" sz="1800">
                <a:solidFill>
                  <a:srgbClr val="5C0011"/>
                </a:solidFill>
                <a:latin typeface="Meiryo"/>
                <a:ea typeface="Meiryo"/>
                <a:cs typeface="Meiryo"/>
                <a:sym typeface="Meiryo"/>
              </a:rPr>
            </a:br>
            <a:r>
              <a:rPr b="1" lang="ja" sz="1800">
                <a:solidFill>
                  <a:srgbClr val="5C0011"/>
                </a:solidFill>
                <a:latin typeface="Meiryo"/>
                <a:ea typeface="Meiryo"/>
                <a:cs typeface="Meiryo"/>
                <a:sym typeface="Meiryo"/>
              </a:rPr>
              <a:t>完全個別指導</a:t>
            </a:r>
            <a:endParaRPr b="1" sz="1800">
              <a:solidFill>
                <a:srgbClr val="5C0011"/>
              </a:solidFill>
              <a:latin typeface="Meiryo"/>
              <a:ea typeface="Meiryo"/>
              <a:cs typeface="Meiryo"/>
              <a:sym typeface="Meiryo"/>
            </a:endParaRPr>
          </a:p>
        </p:txBody>
      </p:sp>
      <p:sp>
        <p:nvSpPr>
          <p:cNvPr id="271" name="Google Shape;271;p21"/>
          <p:cNvSpPr txBox="1"/>
          <p:nvPr/>
        </p:nvSpPr>
        <p:spPr>
          <a:xfrm>
            <a:off x="7924200" y="3829075"/>
            <a:ext cx="2673300" cy="1346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1300">
                <a:solidFill>
                  <a:srgbClr val="5C0011"/>
                </a:solidFill>
                <a:latin typeface="Meiryo"/>
                <a:ea typeface="Meiryo"/>
                <a:cs typeface="Meiryo"/>
                <a:sym typeface="Meiryo"/>
              </a:rPr>
              <a:t>生徒一人一人のスケジュールに</a:t>
            </a:r>
            <a:br>
              <a:rPr lang="ja" sz="1300">
                <a:solidFill>
                  <a:srgbClr val="5C0011"/>
                </a:solidFill>
                <a:latin typeface="Meiryo"/>
                <a:ea typeface="Meiryo"/>
                <a:cs typeface="Meiryo"/>
                <a:sym typeface="Meiryo"/>
              </a:rPr>
            </a:br>
            <a:r>
              <a:rPr lang="ja" sz="1300">
                <a:solidFill>
                  <a:srgbClr val="5C0011"/>
                </a:solidFill>
                <a:latin typeface="Meiryo"/>
                <a:ea typeface="Meiryo"/>
                <a:cs typeface="Meiryo"/>
                <a:sym typeface="Meiryo"/>
              </a:rPr>
              <a:t>あわせて授業を進めていきます！</a:t>
            </a:r>
            <a:endParaRPr sz="1300">
              <a:solidFill>
                <a:srgbClr val="5C0011"/>
              </a:solidFill>
              <a:latin typeface="Meiryo"/>
              <a:ea typeface="Meiryo"/>
              <a:cs typeface="Meiryo"/>
              <a:sym typeface="Meiryo"/>
            </a:endParaRPr>
          </a:p>
          <a:p>
            <a:pPr indent="0" lvl="0" marL="0" rtl="0" algn="ctr">
              <a:lnSpc>
                <a:spcPct val="115000"/>
              </a:lnSpc>
              <a:spcBef>
                <a:spcPts val="1600"/>
              </a:spcBef>
              <a:spcAft>
                <a:spcPts val="1600"/>
              </a:spcAft>
              <a:buNone/>
            </a:pPr>
            <a:r>
              <a:rPr lang="ja" sz="1300">
                <a:solidFill>
                  <a:srgbClr val="5C0011"/>
                </a:solidFill>
                <a:latin typeface="Meiryo"/>
                <a:ea typeface="Meiryo"/>
                <a:cs typeface="Meiryo"/>
                <a:sym typeface="Meiryo"/>
              </a:rPr>
              <a:t>ご自分の都合に合わせて</a:t>
            </a:r>
            <a:br>
              <a:rPr lang="ja" sz="1300">
                <a:solidFill>
                  <a:srgbClr val="5C0011"/>
                </a:solidFill>
                <a:latin typeface="Meiryo"/>
                <a:ea typeface="Meiryo"/>
                <a:cs typeface="Meiryo"/>
                <a:sym typeface="Meiryo"/>
              </a:rPr>
            </a:br>
            <a:r>
              <a:rPr lang="ja" sz="1300">
                <a:solidFill>
                  <a:srgbClr val="5C0011"/>
                </a:solidFill>
                <a:latin typeface="Meiryo"/>
                <a:ea typeface="Meiryo"/>
                <a:cs typeface="Meiryo"/>
                <a:sym typeface="Meiryo"/>
              </a:rPr>
              <a:t>お好きな日時に受講いただけます</a:t>
            </a:r>
            <a:endParaRPr sz="1300">
              <a:solidFill>
                <a:srgbClr val="5C0011"/>
              </a:solidFill>
              <a:latin typeface="Meiryo"/>
              <a:ea typeface="Meiryo"/>
              <a:cs typeface="Meiryo"/>
              <a:sym typeface="Meiryo"/>
            </a:endParaRPr>
          </a:p>
        </p:txBody>
      </p:sp>
      <p:cxnSp>
        <p:nvCxnSpPr>
          <p:cNvPr id="272" name="Google Shape;272;p21"/>
          <p:cNvCxnSpPr/>
          <p:nvPr/>
        </p:nvCxnSpPr>
        <p:spPr>
          <a:xfrm>
            <a:off x="9240108" y="3697135"/>
            <a:ext cx="328500" cy="0"/>
          </a:xfrm>
          <a:prstGeom prst="straightConnector1">
            <a:avLst/>
          </a:prstGeom>
          <a:noFill/>
          <a:ln cap="flat" cmpd="sng" w="28575">
            <a:solidFill>
              <a:srgbClr val="5C0011"/>
            </a:solidFill>
            <a:prstDash val="solid"/>
            <a:round/>
            <a:headEnd len="sm" w="sm" type="none"/>
            <a:tailEnd len="sm" w="sm" type="none"/>
          </a:ln>
        </p:spPr>
      </p:cxnSp>
      <p:sp>
        <p:nvSpPr>
          <p:cNvPr id="273" name="Google Shape;273;p21"/>
          <p:cNvSpPr txBox="1"/>
          <p:nvPr/>
        </p:nvSpPr>
        <p:spPr>
          <a:xfrm>
            <a:off x="5345350" y="2856772"/>
            <a:ext cx="2541300" cy="736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ja" sz="1800">
                <a:solidFill>
                  <a:srgbClr val="5C0011"/>
                </a:solidFill>
                <a:latin typeface="Meiryo"/>
                <a:ea typeface="Meiryo"/>
                <a:cs typeface="Meiryo"/>
                <a:sym typeface="Meiryo"/>
              </a:rPr>
              <a:t>入校のお手続き</a:t>
            </a:r>
            <a:br>
              <a:rPr b="1" lang="ja" sz="1800">
                <a:solidFill>
                  <a:srgbClr val="5C0011"/>
                </a:solidFill>
                <a:latin typeface="Meiryo"/>
                <a:ea typeface="Meiryo"/>
                <a:cs typeface="Meiryo"/>
                <a:sym typeface="Meiryo"/>
              </a:rPr>
            </a:br>
            <a:r>
              <a:rPr b="1" lang="ja" sz="1800">
                <a:solidFill>
                  <a:srgbClr val="5C0011"/>
                </a:solidFill>
                <a:latin typeface="Meiryo"/>
                <a:ea typeface="Meiryo"/>
                <a:cs typeface="Meiryo"/>
                <a:sym typeface="Meiryo"/>
              </a:rPr>
              <a:t>(コースの選択)</a:t>
            </a:r>
            <a:endParaRPr b="1" sz="1800">
              <a:solidFill>
                <a:srgbClr val="5C0011"/>
              </a:solidFill>
              <a:latin typeface="Meiryo"/>
              <a:ea typeface="Meiryo"/>
              <a:cs typeface="Meiryo"/>
              <a:sym typeface="Meiryo"/>
            </a:endParaRPr>
          </a:p>
        </p:txBody>
      </p:sp>
      <p:sp>
        <p:nvSpPr>
          <p:cNvPr id="274" name="Google Shape;274;p21"/>
          <p:cNvSpPr txBox="1"/>
          <p:nvPr/>
        </p:nvSpPr>
        <p:spPr>
          <a:xfrm>
            <a:off x="5364750" y="3830024"/>
            <a:ext cx="2541300" cy="1805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ja" sz="1300">
                <a:solidFill>
                  <a:srgbClr val="5C0011"/>
                </a:solidFill>
                <a:latin typeface="Meiryo"/>
                <a:ea typeface="Meiryo"/>
                <a:cs typeface="Meiryo"/>
                <a:sym typeface="Meiryo"/>
              </a:rPr>
              <a:t>ご納得いただいたうえで</a:t>
            </a:r>
            <a:br>
              <a:rPr lang="ja" sz="1300">
                <a:solidFill>
                  <a:srgbClr val="5C0011"/>
                </a:solidFill>
                <a:latin typeface="Meiryo"/>
                <a:ea typeface="Meiryo"/>
                <a:cs typeface="Meiryo"/>
                <a:sym typeface="Meiryo"/>
              </a:rPr>
            </a:br>
            <a:r>
              <a:rPr lang="ja" sz="1300">
                <a:solidFill>
                  <a:srgbClr val="5C0011"/>
                </a:solidFill>
                <a:latin typeface="Meiryo"/>
                <a:ea typeface="Meiryo"/>
                <a:cs typeface="Meiryo"/>
                <a:sym typeface="Meiryo"/>
              </a:rPr>
              <a:t>入校のお手続きを行います</a:t>
            </a:r>
            <a:endParaRPr sz="1300">
              <a:solidFill>
                <a:srgbClr val="5C0011"/>
              </a:solidFill>
              <a:latin typeface="Meiryo"/>
              <a:ea typeface="Meiryo"/>
              <a:cs typeface="Meiryo"/>
              <a:sym typeface="Meiryo"/>
            </a:endParaRPr>
          </a:p>
          <a:p>
            <a:pPr indent="0" lvl="0" marL="0" rtl="0" algn="ctr">
              <a:lnSpc>
                <a:spcPct val="115000"/>
              </a:lnSpc>
              <a:spcBef>
                <a:spcPts val="1600"/>
              </a:spcBef>
              <a:spcAft>
                <a:spcPts val="1600"/>
              </a:spcAft>
              <a:buNone/>
            </a:pPr>
            <a:r>
              <a:rPr lang="ja" sz="1300">
                <a:solidFill>
                  <a:srgbClr val="5C0011"/>
                </a:solidFill>
                <a:latin typeface="Meiryo"/>
                <a:ea typeface="Meiryo"/>
                <a:cs typeface="Meiryo"/>
                <a:sym typeface="Meiryo"/>
              </a:rPr>
              <a:t>・整体コース</a:t>
            </a:r>
            <a:br>
              <a:rPr lang="ja" sz="1300">
                <a:solidFill>
                  <a:srgbClr val="5C0011"/>
                </a:solidFill>
                <a:latin typeface="Meiryo"/>
                <a:ea typeface="Meiryo"/>
                <a:cs typeface="Meiryo"/>
                <a:sym typeface="Meiryo"/>
              </a:rPr>
            </a:br>
            <a:r>
              <a:rPr lang="ja" sz="1300">
                <a:solidFill>
                  <a:srgbClr val="5C0011"/>
                </a:solidFill>
                <a:latin typeface="Meiryo"/>
                <a:ea typeface="Meiryo"/>
                <a:cs typeface="Meiryo"/>
                <a:sym typeface="Meiryo"/>
              </a:rPr>
              <a:t>・リラクゼーションコース</a:t>
            </a:r>
            <a:br>
              <a:rPr lang="ja" sz="1300">
                <a:solidFill>
                  <a:srgbClr val="5C0011"/>
                </a:solidFill>
                <a:latin typeface="Meiryo"/>
                <a:ea typeface="Meiryo"/>
                <a:cs typeface="Meiryo"/>
                <a:sym typeface="Meiryo"/>
              </a:rPr>
            </a:br>
            <a:r>
              <a:rPr lang="ja" sz="1300">
                <a:solidFill>
                  <a:srgbClr val="5C0011"/>
                </a:solidFill>
                <a:latin typeface="Meiryo"/>
                <a:ea typeface="Meiryo"/>
                <a:cs typeface="Meiryo"/>
                <a:sym typeface="Meiryo"/>
              </a:rPr>
              <a:t>からコースをご選択下さい</a:t>
            </a:r>
            <a:endParaRPr sz="1300">
              <a:solidFill>
                <a:srgbClr val="5C0011"/>
              </a:solidFill>
              <a:latin typeface="Meiryo"/>
              <a:ea typeface="Meiryo"/>
              <a:cs typeface="Meiryo"/>
              <a:sym typeface="Meiryo"/>
            </a:endParaRPr>
          </a:p>
        </p:txBody>
      </p:sp>
      <p:cxnSp>
        <p:nvCxnSpPr>
          <p:cNvPr id="275" name="Google Shape;275;p21"/>
          <p:cNvCxnSpPr/>
          <p:nvPr/>
        </p:nvCxnSpPr>
        <p:spPr>
          <a:xfrm>
            <a:off x="6579897" y="3698098"/>
            <a:ext cx="328500" cy="0"/>
          </a:xfrm>
          <a:prstGeom prst="straightConnector1">
            <a:avLst/>
          </a:prstGeom>
          <a:noFill/>
          <a:ln cap="flat" cmpd="sng" w="28575">
            <a:solidFill>
              <a:srgbClr val="5C0011"/>
            </a:solidFill>
            <a:prstDash val="solid"/>
            <a:round/>
            <a:headEnd len="sm" w="sm" type="none"/>
            <a:tailEnd len="sm" w="sm" type="none"/>
          </a:ln>
        </p:spPr>
      </p:cxnSp>
      <p:sp>
        <p:nvSpPr>
          <p:cNvPr id="276" name="Google Shape;276;p21"/>
          <p:cNvSpPr/>
          <p:nvPr/>
        </p:nvSpPr>
        <p:spPr>
          <a:xfrm rot="-5400000">
            <a:off x="2382263" y="3090972"/>
            <a:ext cx="623075" cy="221800"/>
          </a:xfrm>
          <a:prstGeom prst="flowChartMerge">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1"/>
          <p:cNvSpPr/>
          <p:nvPr/>
        </p:nvSpPr>
        <p:spPr>
          <a:xfrm rot="-5400000">
            <a:off x="5062313" y="3090985"/>
            <a:ext cx="623075" cy="221800"/>
          </a:xfrm>
          <a:prstGeom prst="flowChartMerge">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1"/>
          <p:cNvSpPr/>
          <p:nvPr/>
        </p:nvSpPr>
        <p:spPr>
          <a:xfrm rot="-5400000">
            <a:off x="7742363" y="3090972"/>
            <a:ext cx="623075" cy="221800"/>
          </a:xfrm>
          <a:prstGeom prst="flowChartMerge">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1"/>
          <p:cNvSpPr txBox="1"/>
          <p:nvPr/>
        </p:nvSpPr>
        <p:spPr>
          <a:xfrm>
            <a:off x="-10012" y="6169250"/>
            <a:ext cx="10692000" cy="81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ja" sz="4000">
                <a:solidFill>
                  <a:srgbClr val="5C0011"/>
                </a:solidFill>
                <a:latin typeface="Meiryo"/>
                <a:ea typeface="Meiryo"/>
                <a:cs typeface="Meiryo"/>
                <a:sym typeface="Meiryo"/>
              </a:rPr>
              <a:t>カリキュラム終了</a:t>
            </a:r>
            <a:endParaRPr sz="3000">
              <a:latin typeface="Meiryo"/>
              <a:ea typeface="Meiryo"/>
              <a:cs typeface="Meiryo"/>
              <a:sym typeface="Meiry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